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55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551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ja-JP"/>
              <a:t>Googleドライブにアップロードして、Googleスライドで使用してください。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ja-JP"/>
              <a:t>問題点への対応（三次元展開）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-JP"/>
              <a:t>②緊急度の設定方法</a:t>
            </a:r>
            <a:endParaRPr/>
          </a:p>
        </p:txBody>
      </p:sp>
      <p:sp>
        <p:nvSpPr>
          <p:cNvPr id="315" name="Google Shape;315;p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3" name="Google Shape;40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ja-JP"/>
              <a:t>問題点への対応（三次元展開）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-JP"/>
              <a:t>②難易度の設定方法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ja-JP"/>
              <a:t>問題点への対応（三次元展開）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-JP"/>
              <a:t>④対応策の立案</a:t>
            </a:r>
            <a:endParaRPr/>
          </a:p>
        </p:txBody>
      </p:sp>
      <p:sp>
        <p:nvSpPr>
          <p:cNvPr id="434" name="Google Shape;434;p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ja-JP">
                <a:solidFill>
                  <a:schemeClr val="dk1"/>
                </a:solidFill>
              </a:rPr>
              <a:t>◯◯の問題点（三次元展開例示）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-JP">
                <a:solidFill>
                  <a:schemeClr val="dk1"/>
                </a:solidFill>
              </a:rPr>
              <a:t>最優先課題「◇◇」に対する対応策例示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10" name="Google Shape;510;p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5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-JP"/>
              <a:t>【セッション◯：問題点への対応】(グループ討議の経緯、様子、ポイントを500字程度で入力)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-JP"/>
              <a:t>レコーダー：氏名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87" name="Google Shape;587;p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79d426ef4a_0_22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g179d426ef4a_0_2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ja-JP"/>
              <a:t>Googleドライブにアップロードして、Googleスライドで使用してください。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13f82ddb2d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13f82ddb2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-JP"/>
              <a:t>問題点の抽出：島分けの設定方法（注意点）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-JP"/>
              <a:t>◯◯の問題点（島分け例示</a:t>
            </a:r>
            <a:r>
              <a:rPr lang="ja-JP"/>
              <a:t>）</a:t>
            </a:r>
            <a:endParaRPr/>
          </a:p>
        </p:txBody>
      </p:sp>
      <p:sp>
        <p:nvSpPr>
          <p:cNvPr id="119" name="Google Shape;119;p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-JP"/>
              <a:t>【セッション◯：問題点の抽出】(グループ討議の経緯、様子、ポイントを500字程度で入力)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-JP"/>
              <a:t>レコーダー：氏名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4" name="Google Shape;17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9" name="Google Shape;22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-JP">
                <a:solidFill>
                  <a:schemeClr val="dk1"/>
                </a:solidFill>
              </a:rPr>
              <a:t>Googleドライブにアップロードして、Googleスライドで使用してください。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213f82ddb2d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213f82ddb2d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ja-JP"/>
              <a:t>問題点への対応（三次元展開）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-JP"/>
              <a:t>①重要度の設定方法</a:t>
            </a:r>
            <a:endParaRPr/>
          </a:p>
        </p:txBody>
      </p:sp>
      <p:sp>
        <p:nvSpPr>
          <p:cNvPr id="241" name="Google Shape;241;p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5" name="Google Shape;15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2" type="sldNum"/>
          </p:nvPr>
        </p:nvSpPr>
        <p:spPr>
          <a:xfrm>
            <a:off x="9395125" y="5892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2" type="sldNum"/>
          </p:nvPr>
        </p:nvSpPr>
        <p:spPr>
          <a:xfrm>
            <a:off x="9395125" y="5892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9395125" y="5892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2" type="sldNum"/>
          </p:nvPr>
        </p:nvSpPr>
        <p:spPr>
          <a:xfrm>
            <a:off x="9395125" y="5892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9395125" y="5892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2" type="sldNum"/>
          </p:nvPr>
        </p:nvSpPr>
        <p:spPr>
          <a:xfrm>
            <a:off x="9395125" y="5892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2" type="sldNum"/>
          </p:nvPr>
        </p:nvSpPr>
        <p:spPr>
          <a:xfrm>
            <a:off x="9395125" y="5892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9395125" y="5892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2" type="sldNum"/>
          </p:nvPr>
        </p:nvSpPr>
        <p:spPr>
          <a:xfrm>
            <a:off x="9395125" y="5892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8" name="Google Shape;58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9" name="Google Shape;59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2" type="sldNum"/>
          </p:nvPr>
        </p:nvSpPr>
        <p:spPr>
          <a:xfrm>
            <a:off x="9395125" y="5892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6" name="Google Shape;66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9395125" y="5892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9395125" y="5892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pic>
        <p:nvPicPr>
          <p:cNvPr id="11" name="Google Shape;11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5432125" y="0"/>
            <a:ext cx="1327749" cy="2885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png"/><Relationship Id="rId4" Type="http://schemas.openxmlformats.org/officeDocument/2006/relationships/image" Target="../media/image5.png"/><Relationship Id="rId5" Type="http://schemas.openxmlformats.org/officeDocument/2006/relationships/image" Target="../media/image9.png"/><Relationship Id="rId6" Type="http://schemas.openxmlformats.org/officeDocument/2006/relationships/image" Target="../media/image4.png"/><Relationship Id="rId7" Type="http://schemas.openxmlformats.org/officeDocument/2006/relationships/image" Target="../media/image8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1.png"/><Relationship Id="rId5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ja-JP" sz="3900"/>
              <a:t>Googleスライド使用</a:t>
            </a:r>
            <a:endParaRPr sz="390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t/>
            </a:r>
            <a:endParaRPr sz="390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ja-JP"/>
              <a:t>問題点の抽出と対応</a:t>
            </a:r>
            <a:endParaRPr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ja-JP" sz="4000"/>
              <a:t>オンラインワークショップ用</a:t>
            </a:r>
            <a:r>
              <a:rPr lang="ja-JP" sz="4000"/>
              <a:t>ver</a:t>
            </a:r>
            <a:r>
              <a:rPr lang="ja-JP" sz="4000"/>
              <a:t>1.11</a:t>
            </a:r>
            <a:endParaRPr sz="400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400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ja-JP" sz="4000"/>
              <a:t>ご自由にお使い下さい。</a:t>
            </a:r>
            <a:endParaRPr sz="400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-JP" sz="4000"/>
              <a:t>改変していただいて構いません。</a:t>
            </a:r>
            <a:endParaRPr sz="4000"/>
          </a:p>
        </p:txBody>
      </p:sp>
      <p:sp>
        <p:nvSpPr>
          <p:cNvPr id="87" name="Google Shape;87;p13"/>
          <p:cNvSpPr txBox="1"/>
          <p:nvPr/>
        </p:nvSpPr>
        <p:spPr>
          <a:xfrm>
            <a:off x="3901500" y="6011975"/>
            <a:ext cx="4389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ja-JP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東京歯科大学社会歯科学講座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ja-JP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平田創一郎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22"/>
          <p:cNvSpPr txBox="1"/>
          <p:nvPr/>
        </p:nvSpPr>
        <p:spPr>
          <a:xfrm>
            <a:off x="7167200" y="4703100"/>
            <a:ext cx="48903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ja-JP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最優先課題「　　　」に対する対応策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p22"/>
          <p:cNvSpPr txBox="1"/>
          <p:nvPr/>
        </p:nvSpPr>
        <p:spPr>
          <a:xfrm>
            <a:off x="7167200" y="0"/>
            <a:ext cx="5022600" cy="8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ja-JP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問題点への対応（三次元展開）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ja-JP" sz="2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②緊急度</a:t>
            </a:r>
            <a:r>
              <a:rPr b="0" i="0" lang="ja-JP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の設定方法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9" name="Google Shape;319;p22"/>
          <p:cNvGrpSpPr/>
          <p:nvPr/>
        </p:nvGrpSpPr>
        <p:grpSpPr>
          <a:xfrm>
            <a:off x="7560011" y="793990"/>
            <a:ext cx="3966550" cy="3256013"/>
            <a:chOff x="8105861" y="858165"/>
            <a:chExt cx="3966550" cy="3256013"/>
          </a:xfrm>
        </p:grpSpPr>
        <p:cxnSp>
          <p:nvCxnSpPr>
            <p:cNvPr id="320" name="Google Shape;320;p22"/>
            <p:cNvCxnSpPr>
              <a:stCxn id="321" idx="0"/>
              <a:endCxn id="322" idx="2"/>
            </p:cNvCxnSpPr>
            <p:nvPr/>
          </p:nvCxnSpPr>
          <p:spPr>
            <a:xfrm rot="10800000">
              <a:off x="8726111" y="1128278"/>
              <a:ext cx="0" cy="2106300"/>
            </a:xfrm>
            <a:prstGeom prst="straightConnector1">
              <a:avLst/>
            </a:prstGeom>
            <a:noFill/>
            <a:ln cap="flat" cmpd="sng" w="28575">
              <a:solidFill>
                <a:srgbClr val="0000FF"/>
              </a:solidFill>
              <a:prstDash val="dash"/>
              <a:round/>
              <a:headEnd len="sm" w="sm" type="none"/>
              <a:tailEnd len="med" w="med" type="triangle"/>
            </a:ln>
          </p:spPr>
        </p:cxnSp>
        <p:cxnSp>
          <p:nvCxnSpPr>
            <p:cNvPr id="323" name="Google Shape;323;p22"/>
            <p:cNvCxnSpPr>
              <a:stCxn id="324" idx="0"/>
              <a:endCxn id="325" idx="2"/>
            </p:cNvCxnSpPr>
            <p:nvPr/>
          </p:nvCxnSpPr>
          <p:spPr>
            <a:xfrm rot="10800000">
              <a:off x="11373361" y="1223678"/>
              <a:ext cx="2700" cy="2163300"/>
            </a:xfrm>
            <a:prstGeom prst="straightConnector1">
              <a:avLst/>
            </a:prstGeom>
            <a:noFill/>
            <a:ln cap="flat" cmpd="sng" w="28575">
              <a:solidFill>
                <a:srgbClr val="0000FF"/>
              </a:solidFill>
              <a:prstDash val="dash"/>
              <a:round/>
              <a:headEnd len="sm" w="sm" type="none"/>
              <a:tailEnd len="med" w="med" type="triangle"/>
            </a:ln>
          </p:spPr>
        </p:cxnSp>
        <p:sp>
          <p:nvSpPr>
            <p:cNvPr id="326" name="Google Shape;326;p22"/>
            <p:cNvSpPr txBox="1"/>
            <p:nvPr/>
          </p:nvSpPr>
          <p:spPr>
            <a:xfrm>
              <a:off x="9352375" y="1828825"/>
              <a:ext cx="17931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ja-JP" sz="1400" u="none" cap="none" strike="noStrike">
                  <a:solidFill>
                    <a:srgbClr val="0000FF"/>
                  </a:solidFill>
                  <a:latin typeface="Arial"/>
                  <a:ea typeface="Arial"/>
                  <a:cs typeface="Arial"/>
                  <a:sym typeface="Arial"/>
                </a:rPr>
                <a:t>②</a:t>
              </a:r>
              <a:r>
                <a:rPr b="1" i="0" lang="ja-JP" sz="1400" u="sng" cap="none" strike="noStrike">
                  <a:solidFill>
                    <a:srgbClr val="0000FF"/>
                  </a:solidFill>
                  <a:latin typeface="Arial"/>
                  <a:ea typeface="Arial"/>
                  <a:cs typeface="Arial"/>
                  <a:sym typeface="Arial"/>
                </a:rPr>
                <a:t>緊急度順に並べる</a:t>
              </a:r>
              <a:endParaRPr b="1" i="0" sz="14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22"/>
            <p:cNvSpPr txBox="1"/>
            <p:nvPr/>
          </p:nvSpPr>
          <p:spPr>
            <a:xfrm>
              <a:off x="10705736" y="384417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FF0000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22"/>
            <p:cNvSpPr txBox="1"/>
            <p:nvPr/>
          </p:nvSpPr>
          <p:spPr>
            <a:xfrm>
              <a:off x="10794661" y="338697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FF0000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22"/>
            <p:cNvSpPr txBox="1"/>
            <p:nvPr/>
          </p:nvSpPr>
          <p:spPr>
            <a:xfrm>
              <a:off x="10909611" y="361557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FF0000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22"/>
            <p:cNvSpPr txBox="1"/>
            <p:nvPr/>
          </p:nvSpPr>
          <p:spPr>
            <a:xfrm>
              <a:off x="8105861" y="384417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FF0000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1" name="Google Shape;321;p22"/>
            <p:cNvSpPr txBox="1"/>
            <p:nvPr/>
          </p:nvSpPr>
          <p:spPr>
            <a:xfrm>
              <a:off x="8144711" y="323457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FF0000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22"/>
            <p:cNvSpPr txBox="1"/>
            <p:nvPr/>
          </p:nvSpPr>
          <p:spPr>
            <a:xfrm>
              <a:off x="9777611" y="369177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FF0000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22"/>
            <p:cNvSpPr txBox="1"/>
            <p:nvPr/>
          </p:nvSpPr>
          <p:spPr>
            <a:xfrm>
              <a:off x="10705736" y="158162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0000FF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22"/>
            <p:cNvSpPr txBox="1"/>
            <p:nvPr/>
          </p:nvSpPr>
          <p:spPr>
            <a:xfrm>
              <a:off x="10791836" y="95382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0000FF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2" name="Google Shape;332;p22"/>
            <p:cNvSpPr txBox="1"/>
            <p:nvPr/>
          </p:nvSpPr>
          <p:spPr>
            <a:xfrm>
              <a:off x="8105861" y="230762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0000FF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2" name="Google Shape;322;p22"/>
            <p:cNvSpPr txBox="1"/>
            <p:nvPr/>
          </p:nvSpPr>
          <p:spPr>
            <a:xfrm>
              <a:off x="8144711" y="858165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0000FF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3" name="Google Shape;333;p22"/>
            <p:cNvSpPr txBox="1"/>
            <p:nvPr/>
          </p:nvSpPr>
          <p:spPr>
            <a:xfrm>
              <a:off x="8767336" y="147182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0000FF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22"/>
            <p:cNvSpPr txBox="1"/>
            <p:nvPr/>
          </p:nvSpPr>
          <p:spPr>
            <a:xfrm>
              <a:off x="9176161" y="270812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0000FF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5" name="Google Shape;335;p22"/>
            <p:cNvSpPr txBox="1"/>
            <p:nvPr/>
          </p:nvSpPr>
          <p:spPr>
            <a:xfrm>
              <a:off x="9777611" y="2206253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0000FF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36" name="Google Shape;336;p22"/>
            <p:cNvCxnSpPr>
              <a:stCxn id="329" idx="0"/>
              <a:endCxn id="332" idx="2"/>
            </p:cNvCxnSpPr>
            <p:nvPr/>
          </p:nvCxnSpPr>
          <p:spPr>
            <a:xfrm rot="10800000">
              <a:off x="8687261" y="2577578"/>
              <a:ext cx="0" cy="1266600"/>
            </a:xfrm>
            <a:prstGeom prst="straightConnector1">
              <a:avLst/>
            </a:prstGeom>
            <a:noFill/>
            <a:ln cap="flat" cmpd="sng" w="28575">
              <a:solidFill>
                <a:srgbClr val="0000FF"/>
              </a:solidFill>
              <a:prstDash val="dash"/>
              <a:round/>
              <a:headEnd len="sm" w="sm" type="none"/>
              <a:tailEnd len="med" w="med" type="triangle"/>
            </a:ln>
          </p:spPr>
        </p:cxnSp>
        <p:cxnSp>
          <p:nvCxnSpPr>
            <p:cNvPr id="337" name="Google Shape;337;p22"/>
            <p:cNvCxnSpPr>
              <a:stCxn id="338" idx="0"/>
              <a:endCxn id="334" idx="2"/>
            </p:cNvCxnSpPr>
            <p:nvPr/>
          </p:nvCxnSpPr>
          <p:spPr>
            <a:xfrm rot="10800000">
              <a:off x="9757561" y="2978103"/>
              <a:ext cx="0" cy="412200"/>
            </a:xfrm>
            <a:prstGeom prst="straightConnector1">
              <a:avLst/>
            </a:prstGeom>
            <a:noFill/>
            <a:ln cap="flat" cmpd="sng" w="28575">
              <a:solidFill>
                <a:srgbClr val="0000FF"/>
              </a:solidFill>
              <a:prstDash val="dash"/>
              <a:round/>
              <a:headEnd len="sm" w="sm" type="none"/>
              <a:tailEnd len="med" w="med" type="triangle"/>
            </a:ln>
          </p:spPr>
        </p:cxnSp>
        <p:cxnSp>
          <p:nvCxnSpPr>
            <p:cNvPr id="339" name="Google Shape;339;p22"/>
            <p:cNvCxnSpPr>
              <a:stCxn id="330" idx="0"/>
              <a:endCxn id="335" idx="2"/>
            </p:cNvCxnSpPr>
            <p:nvPr/>
          </p:nvCxnSpPr>
          <p:spPr>
            <a:xfrm rot="10800000">
              <a:off x="10359011" y="2476178"/>
              <a:ext cx="0" cy="1215600"/>
            </a:xfrm>
            <a:prstGeom prst="straightConnector1">
              <a:avLst/>
            </a:prstGeom>
            <a:noFill/>
            <a:ln cap="flat" cmpd="sng" w="28575">
              <a:solidFill>
                <a:srgbClr val="0000FF"/>
              </a:solidFill>
              <a:prstDash val="dash"/>
              <a:round/>
              <a:headEnd len="sm" w="sm" type="none"/>
              <a:tailEnd len="med" w="med" type="triangle"/>
            </a:ln>
          </p:spPr>
        </p:cxnSp>
        <p:sp>
          <p:nvSpPr>
            <p:cNvPr id="338" name="Google Shape;338;p22"/>
            <p:cNvSpPr txBox="1"/>
            <p:nvPr/>
          </p:nvSpPr>
          <p:spPr>
            <a:xfrm>
              <a:off x="9176161" y="3390303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FF0000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40" name="Google Shape;340;p22"/>
            <p:cNvCxnSpPr>
              <a:stCxn id="327" idx="0"/>
              <a:endCxn id="331" idx="2"/>
            </p:cNvCxnSpPr>
            <p:nvPr/>
          </p:nvCxnSpPr>
          <p:spPr>
            <a:xfrm rot="10800000">
              <a:off x="11287136" y="1851578"/>
              <a:ext cx="0" cy="1992600"/>
            </a:xfrm>
            <a:prstGeom prst="straightConnector1">
              <a:avLst/>
            </a:prstGeom>
            <a:noFill/>
            <a:ln cap="flat" cmpd="sng" w="28575">
              <a:solidFill>
                <a:srgbClr val="0000FF"/>
              </a:solidFill>
              <a:prstDash val="dash"/>
              <a:round/>
              <a:headEnd len="sm" w="sm" type="none"/>
              <a:tailEnd len="med" w="med" type="triangle"/>
            </a:ln>
          </p:spPr>
        </p:cxnSp>
        <p:cxnSp>
          <p:nvCxnSpPr>
            <p:cNvPr id="341" name="Google Shape;341;p22"/>
            <p:cNvCxnSpPr>
              <a:stCxn id="342" idx="0"/>
              <a:endCxn id="333" idx="2"/>
            </p:cNvCxnSpPr>
            <p:nvPr/>
          </p:nvCxnSpPr>
          <p:spPr>
            <a:xfrm rot="10800000">
              <a:off x="9348736" y="1741778"/>
              <a:ext cx="0" cy="1873800"/>
            </a:xfrm>
            <a:prstGeom prst="straightConnector1">
              <a:avLst/>
            </a:prstGeom>
            <a:noFill/>
            <a:ln cap="flat" cmpd="sng" w="28575">
              <a:solidFill>
                <a:srgbClr val="0000FF"/>
              </a:solidFill>
              <a:prstDash val="dash"/>
              <a:round/>
              <a:headEnd len="sm" w="sm" type="none"/>
              <a:tailEnd len="med" w="med" type="triangle"/>
            </a:ln>
          </p:spPr>
        </p:cxnSp>
        <p:cxnSp>
          <p:nvCxnSpPr>
            <p:cNvPr id="343" name="Google Shape;343;p22"/>
            <p:cNvCxnSpPr>
              <a:stCxn id="328" idx="0"/>
              <a:endCxn id="344" idx="2"/>
            </p:cNvCxnSpPr>
            <p:nvPr/>
          </p:nvCxnSpPr>
          <p:spPr>
            <a:xfrm rot="10800000">
              <a:off x="11491011" y="2754278"/>
              <a:ext cx="0" cy="861300"/>
            </a:xfrm>
            <a:prstGeom prst="straightConnector1">
              <a:avLst/>
            </a:prstGeom>
            <a:noFill/>
            <a:ln cap="flat" cmpd="sng" w="28575">
              <a:solidFill>
                <a:srgbClr val="0000FF"/>
              </a:solidFill>
              <a:prstDash val="dash"/>
              <a:round/>
              <a:headEnd len="sm" w="sm" type="none"/>
              <a:tailEnd len="med" w="med" type="triangle"/>
            </a:ln>
          </p:spPr>
        </p:cxnSp>
        <p:sp>
          <p:nvSpPr>
            <p:cNvPr id="344" name="Google Shape;344;p22"/>
            <p:cNvSpPr txBox="1"/>
            <p:nvPr/>
          </p:nvSpPr>
          <p:spPr>
            <a:xfrm>
              <a:off x="10909611" y="2484290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0000FF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2" name="Google Shape;342;p22"/>
            <p:cNvSpPr txBox="1"/>
            <p:nvPr/>
          </p:nvSpPr>
          <p:spPr>
            <a:xfrm>
              <a:off x="8767336" y="361557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FF0000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5" name="Google Shape;345;p22"/>
          <p:cNvGrpSpPr/>
          <p:nvPr/>
        </p:nvGrpSpPr>
        <p:grpSpPr>
          <a:xfrm>
            <a:off x="0" y="0"/>
            <a:ext cx="6660381" cy="5537326"/>
            <a:chOff x="0" y="0"/>
            <a:chExt cx="6660381" cy="5537326"/>
          </a:xfrm>
        </p:grpSpPr>
        <p:sp>
          <p:nvSpPr>
            <p:cNvPr id="346" name="Google Shape;346;p22"/>
            <p:cNvSpPr txBox="1"/>
            <p:nvPr/>
          </p:nvSpPr>
          <p:spPr>
            <a:xfrm>
              <a:off x="0" y="0"/>
              <a:ext cx="2574300" cy="451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800"/>
                <a:buFont typeface="Arial"/>
                <a:buNone/>
              </a:pPr>
              <a:r>
                <a:rPr b="1" i="0" lang="ja-JP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グループ：</a:t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7" name="Google Shape;347;p22"/>
            <p:cNvSpPr txBox="1"/>
            <p:nvPr/>
          </p:nvSpPr>
          <p:spPr>
            <a:xfrm>
              <a:off x="1178121" y="451338"/>
              <a:ext cx="4169100" cy="451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0" i="0" lang="ja-JP" sz="2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◯◯の問題点</a:t>
              </a:r>
              <a:endPara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0" i="0" lang="ja-JP" sz="2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（島分け例示）</a:t>
              </a:r>
              <a:endPara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8" name="Google Shape;348;p22"/>
            <p:cNvSpPr/>
            <p:nvPr/>
          </p:nvSpPr>
          <p:spPr>
            <a:xfrm>
              <a:off x="4984850" y="2323175"/>
              <a:ext cx="1675531" cy="993375"/>
            </a:xfrm>
            <a:custGeom>
              <a:rect b="b" l="l" r="r" t="t"/>
              <a:pathLst>
                <a:path extrusionOk="0" h="2721575" w="2538683">
                  <a:moveTo>
                    <a:pt x="0" y="120740"/>
                  </a:moveTo>
                  <a:cubicBezTo>
                    <a:pt x="803" y="50961"/>
                    <a:pt x="54797" y="-1960"/>
                    <a:pt x="120740" y="0"/>
                  </a:cubicBezTo>
                  <a:cubicBezTo>
                    <a:pt x="365706" y="20578"/>
                    <a:pt x="423196" y="-24729"/>
                    <a:pt x="718013" y="0"/>
                  </a:cubicBezTo>
                  <a:cubicBezTo>
                    <a:pt x="1012830" y="24729"/>
                    <a:pt x="984550" y="-18529"/>
                    <a:pt x="1246369" y="0"/>
                  </a:cubicBezTo>
                  <a:cubicBezTo>
                    <a:pt x="1508188" y="18529"/>
                    <a:pt x="1645860" y="17949"/>
                    <a:pt x="1774726" y="0"/>
                  </a:cubicBezTo>
                  <a:cubicBezTo>
                    <a:pt x="1903592" y="-17949"/>
                    <a:pt x="2156824" y="-31887"/>
                    <a:pt x="2417943" y="0"/>
                  </a:cubicBezTo>
                  <a:cubicBezTo>
                    <a:pt x="2480022" y="-2849"/>
                    <a:pt x="2540434" y="52938"/>
                    <a:pt x="2538683" y="120740"/>
                  </a:cubicBezTo>
                  <a:cubicBezTo>
                    <a:pt x="2533819" y="347793"/>
                    <a:pt x="2560551" y="442621"/>
                    <a:pt x="2538683" y="715963"/>
                  </a:cubicBezTo>
                  <a:cubicBezTo>
                    <a:pt x="2516815" y="989305"/>
                    <a:pt x="2545549" y="1063881"/>
                    <a:pt x="2538683" y="1311186"/>
                  </a:cubicBezTo>
                  <a:cubicBezTo>
                    <a:pt x="2531817" y="1558491"/>
                    <a:pt x="2559150" y="1655040"/>
                    <a:pt x="2538683" y="1931209"/>
                  </a:cubicBezTo>
                  <a:cubicBezTo>
                    <a:pt x="2518216" y="2207378"/>
                    <a:pt x="2566143" y="2354781"/>
                    <a:pt x="2538683" y="2600835"/>
                  </a:cubicBezTo>
                  <a:cubicBezTo>
                    <a:pt x="2540132" y="2664790"/>
                    <a:pt x="2484317" y="2705405"/>
                    <a:pt x="2417943" y="2721575"/>
                  </a:cubicBezTo>
                  <a:cubicBezTo>
                    <a:pt x="2151523" y="2724838"/>
                    <a:pt x="2006839" y="2732242"/>
                    <a:pt x="1843642" y="2721575"/>
                  </a:cubicBezTo>
                  <a:cubicBezTo>
                    <a:pt x="1680445" y="2710908"/>
                    <a:pt x="1438755" y="2732549"/>
                    <a:pt x="1269342" y="2721575"/>
                  </a:cubicBezTo>
                  <a:cubicBezTo>
                    <a:pt x="1099929" y="2710601"/>
                    <a:pt x="1003473" y="2742880"/>
                    <a:pt x="763957" y="2721575"/>
                  </a:cubicBezTo>
                  <a:cubicBezTo>
                    <a:pt x="524442" y="2700270"/>
                    <a:pt x="387179" y="2724466"/>
                    <a:pt x="120740" y="2721575"/>
                  </a:cubicBezTo>
                  <a:cubicBezTo>
                    <a:pt x="53028" y="2710326"/>
                    <a:pt x="9415" y="2678211"/>
                    <a:pt x="0" y="2600835"/>
                  </a:cubicBezTo>
                  <a:cubicBezTo>
                    <a:pt x="-1384" y="2341940"/>
                    <a:pt x="26303" y="2130213"/>
                    <a:pt x="0" y="1931209"/>
                  </a:cubicBezTo>
                  <a:cubicBezTo>
                    <a:pt x="-26303" y="1732205"/>
                    <a:pt x="-25345" y="1426841"/>
                    <a:pt x="0" y="1286385"/>
                  </a:cubicBezTo>
                  <a:cubicBezTo>
                    <a:pt x="25345" y="1145929"/>
                    <a:pt x="-10203" y="944419"/>
                    <a:pt x="0" y="691162"/>
                  </a:cubicBezTo>
                  <a:cubicBezTo>
                    <a:pt x="10203" y="437905"/>
                    <a:pt x="-3075" y="257642"/>
                    <a:pt x="0" y="120740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9" name="Google Shape;349;p22"/>
            <p:cNvSpPr/>
            <p:nvPr/>
          </p:nvSpPr>
          <p:spPr>
            <a:xfrm>
              <a:off x="2735100" y="1835950"/>
              <a:ext cx="1675531" cy="1558102"/>
            </a:xfrm>
            <a:custGeom>
              <a:rect b="b" l="l" r="r" t="t"/>
              <a:pathLst>
                <a:path extrusionOk="0" h="2721575" w="2538683">
                  <a:moveTo>
                    <a:pt x="0" y="120740"/>
                  </a:moveTo>
                  <a:cubicBezTo>
                    <a:pt x="803" y="50961"/>
                    <a:pt x="54797" y="-1960"/>
                    <a:pt x="120740" y="0"/>
                  </a:cubicBezTo>
                  <a:cubicBezTo>
                    <a:pt x="365706" y="20578"/>
                    <a:pt x="423196" y="-24729"/>
                    <a:pt x="718013" y="0"/>
                  </a:cubicBezTo>
                  <a:cubicBezTo>
                    <a:pt x="1012830" y="24729"/>
                    <a:pt x="984550" y="-18529"/>
                    <a:pt x="1246369" y="0"/>
                  </a:cubicBezTo>
                  <a:cubicBezTo>
                    <a:pt x="1508188" y="18529"/>
                    <a:pt x="1645860" y="17949"/>
                    <a:pt x="1774726" y="0"/>
                  </a:cubicBezTo>
                  <a:cubicBezTo>
                    <a:pt x="1903592" y="-17949"/>
                    <a:pt x="2156824" y="-31887"/>
                    <a:pt x="2417943" y="0"/>
                  </a:cubicBezTo>
                  <a:cubicBezTo>
                    <a:pt x="2480022" y="-2849"/>
                    <a:pt x="2540434" y="52938"/>
                    <a:pt x="2538683" y="120740"/>
                  </a:cubicBezTo>
                  <a:cubicBezTo>
                    <a:pt x="2533819" y="347793"/>
                    <a:pt x="2560551" y="442621"/>
                    <a:pt x="2538683" y="715963"/>
                  </a:cubicBezTo>
                  <a:cubicBezTo>
                    <a:pt x="2516815" y="989305"/>
                    <a:pt x="2545549" y="1063881"/>
                    <a:pt x="2538683" y="1311186"/>
                  </a:cubicBezTo>
                  <a:cubicBezTo>
                    <a:pt x="2531817" y="1558491"/>
                    <a:pt x="2559150" y="1655040"/>
                    <a:pt x="2538683" y="1931209"/>
                  </a:cubicBezTo>
                  <a:cubicBezTo>
                    <a:pt x="2518216" y="2207378"/>
                    <a:pt x="2566143" y="2354781"/>
                    <a:pt x="2538683" y="2600835"/>
                  </a:cubicBezTo>
                  <a:cubicBezTo>
                    <a:pt x="2540132" y="2664790"/>
                    <a:pt x="2484317" y="2705405"/>
                    <a:pt x="2417943" y="2721575"/>
                  </a:cubicBezTo>
                  <a:cubicBezTo>
                    <a:pt x="2151523" y="2724838"/>
                    <a:pt x="2006839" y="2732242"/>
                    <a:pt x="1843642" y="2721575"/>
                  </a:cubicBezTo>
                  <a:cubicBezTo>
                    <a:pt x="1680445" y="2710908"/>
                    <a:pt x="1438755" y="2732549"/>
                    <a:pt x="1269342" y="2721575"/>
                  </a:cubicBezTo>
                  <a:cubicBezTo>
                    <a:pt x="1099929" y="2710601"/>
                    <a:pt x="1003473" y="2742880"/>
                    <a:pt x="763957" y="2721575"/>
                  </a:cubicBezTo>
                  <a:cubicBezTo>
                    <a:pt x="524442" y="2700270"/>
                    <a:pt x="387179" y="2724466"/>
                    <a:pt x="120740" y="2721575"/>
                  </a:cubicBezTo>
                  <a:cubicBezTo>
                    <a:pt x="53028" y="2710326"/>
                    <a:pt x="9415" y="2678211"/>
                    <a:pt x="0" y="2600835"/>
                  </a:cubicBezTo>
                  <a:cubicBezTo>
                    <a:pt x="-1384" y="2341940"/>
                    <a:pt x="26303" y="2130213"/>
                    <a:pt x="0" y="1931209"/>
                  </a:cubicBezTo>
                  <a:cubicBezTo>
                    <a:pt x="-26303" y="1732205"/>
                    <a:pt x="-25345" y="1426841"/>
                    <a:pt x="0" y="1286385"/>
                  </a:cubicBezTo>
                  <a:cubicBezTo>
                    <a:pt x="25345" y="1145929"/>
                    <a:pt x="-10203" y="944419"/>
                    <a:pt x="0" y="691162"/>
                  </a:cubicBezTo>
                  <a:cubicBezTo>
                    <a:pt x="10203" y="437905"/>
                    <a:pt x="-3075" y="257642"/>
                    <a:pt x="0" y="120740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0" name="Google Shape;350;p22"/>
            <p:cNvSpPr/>
            <p:nvPr/>
          </p:nvSpPr>
          <p:spPr>
            <a:xfrm>
              <a:off x="4984838" y="839525"/>
              <a:ext cx="1675531" cy="619158"/>
            </a:xfrm>
            <a:custGeom>
              <a:rect b="b" l="l" r="r" t="t"/>
              <a:pathLst>
                <a:path extrusionOk="0" h="2721575" w="2538683">
                  <a:moveTo>
                    <a:pt x="0" y="120740"/>
                  </a:moveTo>
                  <a:cubicBezTo>
                    <a:pt x="803" y="50961"/>
                    <a:pt x="54797" y="-1960"/>
                    <a:pt x="120740" y="0"/>
                  </a:cubicBezTo>
                  <a:cubicBezTo>
                    <a:pt x="365706" y="20578"/>
                    <a:pt x="423196" y="-24729"/>
                    <a:pt x="718013" y="0"/>
                  </a:cubicBezTo>
                  <a:cubicBezTo>
                    <a:pt x="1012830" y="24729"/>
                    <a:pt x="984550" y="-18529"/>
                    <a:pt x="1246369" y="0"/>
                  </a:cubicBezTo>
                  <a:cubicBezTo>
                    <a:pt x="1508188" y="18529"/>
                    <a:pt x="1645860" y="17949"/>
                    <a:pt x="1774726" y="0"/>
                  </a:cubicBezTo>
                  <a:cubicBezTo>
                    <a:pt x="1903592" y="-17949"/>
                    <a:pt x="2156824" y="-31887"/>
                    <a:pt x="2417943" y="0"/>
                  </a:cubicBezTo>
                  <a:cubicBezTo>
                    <a:pt x="2480022" y="-2849"/>
                    <a:pt x="2540434" y="52938"/>
                    <a:pt x="2538683" y="120740"/>
                  </a:cubicBezTo>
                  <a:cubicBezTo>
                    <a:pt x="2533819" y="347793"/>
                    <a:pt x="2560551" y="442621"/>
                    <a:pt x="2538683" y="715963"/>
                  </a:cubicBezTo>
                  <a:cubicBezTo>
                    <a:pt x="2516815" y="989305"/>
                    <a:pt x="2545549" y="1063881"/>
                    <a:pt x="2538683" y="1311186"/>
                  </a:cubicBezTo>
                  <a:cubicBezTo>
                    <a:pt x="2531817" y="1558491"/>
                    <a:pt x="2559150" y="1655040"/>
                    <a:pt x="2538683" y="1931209"/>
                  </a:cubicBezTo>
                  <a:cubicBezTo>
                    <a:pt x="2518216" y="2207378"/>
                    <a:pt x="2566143" y="2354781"/>
                    <a:pt x="2538683" y="2600835"/>
                  </a:cubicBezTo>
                  <a:cubicBezTo>
                    <a:pt x="2540132" y="2664790"/>
                    <a:pt x="2484317" y="2705405"/>
                    <a:pt x="2417943" y="2721575"/>
                  </a:cubicBezTo>
                  <a:cubicBezTo>
                    <a:pt x="2151523" y="2724838"/>
                    <a:pt x="2006839" y="2732242"/>
                    <a:pt x="1843642" y="2721575"/>
                  </a:cubicBezTo>
                  <a:cubicBezTo>
                    <a:pt x="1680445" y="2710908"/>
                    <a:pt x="1438755" y="2732549"/>
                    <a:pt x="1269342" y="2721575"/>
                  </a:cubicBezTo>
                  <a:cubicBezTo>
                    <a:pt x="1099929" y="2710601"/>
                    <a:pt x="1003473" y="2742880"/>
                    <a:pt x="763957" y="2721575"/>
                  </a:cubicBezTo>
                  <a:cubicBezTo>
                    <a:pt x="524442" y="2700270"/>
                    <a:pt x="387179" y="2724466"/>
                    <a:pt x="120740" y="2721575"/>
                  </a:cubicBezTo>
                  <a:cubicBezTo>
                    <a:pt x="53028" y="2710326"/>
                    <a:pt x="9415" y="2678211"/>
                    <a:pt x="0" y="2600835"/>
                  </a:cubicBezTo>
                  <a:cubicBezTo>
                    <a:pt x="-1384" y="2341940"/>
                    <a:pt x="26303" y="2130213"/>
                    <a:pt x="0" y="1931209"/>
                  </a:cubicBezTo>
                  <a:cubicBezTo>
                    <a:pt x="-26303" y="1732205"/>
                    <a:pt x="-25345" y="1426841"/>
                    <a:pt x="0" y="1286385"/>
                  </a:cubicBezTo>
                  <a:cubicBezTo>
                    <a:pt x="25345" y="1145929"/>
                    <a:pt x="-10203" y="944419"/>
                    <a:pt x="0" y="691162"/>
                  </a:cubicBezTo>
                  <a:cubicBezTo>
                    <a:pt x="10203" y="437905"/>
                    <a:pt x="-3075" y="257642"/>
                    <a:pt x="0" y="120740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1" name="Google Shape;351;p22"/>
            <p:cNvSpPr/>
            <p:nvPr/>
          </p:nvSpPr>
          <p:spPr>
            <a:xfrm>
              <a:off x="3989225" y="4115303"/>
              <a:ext cx="1675531" cy="1422023"/>
            </a:xfrm>
            <a:custGeom>
              <a:rect b="b" l="l" r="r" t="t"/>
              <a:pathLst>
                <a:path extrusionOk="0" h="2721575" w="2538683">
                  <a:moveTo>
                    <a:pt x="0" y="120740"/>
                  </a:moveTo>
                  <a:cubicBezTo>
                    <a:pt x="803" y="50961"/>
                    <a:pt x="54797" y="-1960"/>
                    <a:pt x="120740" y="0"/>
                  </a:cubicBezTo>
                  <a:cubicBezTo>
                    <a:pt x="365706" y="20578"/>
                    <a:pt x="423196" y="-24729"/>
                    <a:pt x="718013" y="0"/>
                  </a:cubicBezTo>
                  <a:cubicBezTo>
                    <a:pt x="1012830" y="24729"/>
                    <a:pt x="984550" y="-18529"/>
                    <a:pt x="1246369" y="0"/>
                  </a:cubicBezTo>
                  <a:cubicBezTo>
                    <a:pt x="1508188" y="18529"/>
                    <a:pt x="1645860" y="17949"/>
                    <a:pt x="1774726" y="0"/>
                  </a:cubicBezTo>
                  <a:cubicBezTo>
                    <a:pt x="1903592" y="-17949"/>
                    <a:pt x="2156824" y="-31887"/>
                    <a:pt x="2417943" y="0"/>
                  </a:cubicBezTo>
                  <a:cubicBezTo>
                    <a:pt x="2480022" y="-2849"/>
                    <a:pt x="2540434" y="52938"/>
                    <a:pt x="2538683" y="120740"/>
                  </a:cubicBezTo>
                  <a:cubicBezTo>
                    <a:pt x="2533819" y="347793"/>
                    <a:pt x="2560551" y="442621"/>
                    <a:pt x="2538683" y="715963"/>
                  </a:cubicBezTo>
                  <a:cubicBezTo>
                    <a:pt x="2516815" y="989305"/>
                    <a:pt x="2545549" y="1063881"/>
                    <a:pt x="2538683" y="1311186"/>
                  </a:cubicBezTo>
                  <a:cubicBezTo>
                    <a:pt x="2531817" y="1558491"/>
                    <a:pt x="2559150" y="1655040"/>
                    <a:pt x="2538683" y="1931209"/>
                  </a:cubicBezTo>
                  <a:cubicBezTo>
                    <a:pt x="2518216" y="2207378"/>
                    <a:pt x="2566143" y="2354781"/>
                    <a:pt x="2538683" y="2600835"/>
                  </a:cubicBezTo>
                  <a:cubicBezTo>
                    <a:pt x="2540132" y="2664790"/>
                    <a:pt x="2484317" y="2705405"/>
                    <a:pt x="2417943" y="2721575"/>
                  </a:cubicBezTo>
                  <a:cubicBezTo>
                    <a:pt x="2151523" y="2724838"/>
                    <a:pt x="2006839" y="2732242"/>
                    <a:pt x="1843642" y="2721575"/>
                  </a:cubicBezTo>
                  <a:cubicBezTo>
                    <a:pt x="1680445" y="2710908"/>
                    <a:pt x="1438755" y="2732549"/>
                    <a:pt x="1269342" y="2721575"/>
                  </a:cubicBezTo>
                  <a:cubicBezTo>
                    <a:pt x="1099929" y="2710601"/>
                    <a:pt x="1003473" y="2742880"/>
                    <a:pt x="763957" y="2721575"/>
                  </a:cubicBezTo>
                  <a:cubicBezTo>
                    <a:pt x="524442" y="2700270"/>
                    <a:pt x="387179" y="2724466"/>
                    <a:pt x="120740" y="2721575"/>
                  </a:cubicBezTo>
                  <a:cubicBezTo>
                    <a:pt x="53028" y="2710326"/>
                    <a:pt x="9415" y="2678211"/>
                    <a:pt x="0" y="2600835"/>
                  </a:cubicBezTo>
                  <a:cubicBezTo>
                    <a:pt x="-1384" y="2341940"/>
                    <a:pt x="26303" y="2130213"/>
                    <a:pt x="0" y="1931209"/>
                  </a:cubicBezTo>
                  <a:cubicBezTo>
                    <a:pt x="-26303" y="1732205"/>
                    <a:pt x="-25345" y="1426841"/>
                    <a:pt x="0" y="1286385"/>
                  </a:cubicBezTo>
                  <a:cubicBezTo>
                    <a:pt x="25345" y="1145929"/>
                    <a:pt x="-10203" y="944419"/>
                    <a:pt x="0" y="691162"/>
                  </a:cubicBezTo>
                  <a:cubicBezTo>
                    <a:pt x="10203" y="437905"/>
                    <a:pt x="-3075" y="257642"/>
                    <a:pt x="0" y="120740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2" name="Google Shape;352;p22"/>
            <p:cNvSpPr/>
            <p:nvPr/>
          </p:nvSpPr>
          <p:spPr>
            <a:xfrm>
              <a:off x="420700" y="2486275"/>
              <a:ext cx="1675531" cy="966159"/>
            </a:xfrm>
            <a:custGeom>
              <a:rect b="b" l="l" r="r" t="t"/>
              <a:pathLst>
                <a:path extrusionOk="0" h="2721575" w="2538683">
                  <a:moveTo>
                    <a:pt x="0" y="120740"/>
                  </a:moveTo>
                  <a:cubicBezTo>
                    <a:pt x="803" y="50961"/>
                    <a:pt x="54797" y="-1960"/>
                    <a:pt x="120740" y="0"/>
                  </a:cubicBezTo>
                  <a:cubicBezTo>
                    <a:pt x="365706" y="20578"/>
                    <a:pt x="423196" y="-24729"/>
                    <a:pt x="718013" y="0"/>
                  </a:cubicBezTo>
                  <a:cubicBezTo>
                    <a:pt x="1012830" y="24729"/>
                    <a:pt x="984550" y="-18529"/>
                    <a:pt x="1246369" y="0"/>
                  </a:cubicBezTo>
                  <a:cubicBezTo>
                    <a:pt x="1508188" y="18529"/>
                    <a:pt x="1645860" y="17949"/>
                    <a:pt x="1774726" y="0"/>
                  </a:cubicBezTo>
                  <a:cubicBezTo>
                    <a:pt x="1903592" y="-17949"/>
                    <a:pt x="2156824" y="-31887"/>
                    <a:pt x="2417943" y="0"/>
                  </a:cubicBezTo>
                  <a:cubicBezTo>
                    <a:pt x="2480022" y="-2849"/>
                    <a:pt x="2540434" y="52938"/>
                    <a:pt x="2538683" y="120740"/>
                  </a:cubicBezTo>
                  <a:cubicBezTo>
                    <a:pt x="2533819" y="347793"/>
                    <a:pt x="2560551" y="442621"/>
                    <a:pt x="2538683" y="715963"/>
                  </a:cubicBezTo>
                  <a:cubicBezTo>
                    <a:pt x="2516815" y="989305"/>
                    <a:pt x="2545549" y="1063881"/>
                    <a:pt x="2538683" y="1311186"/>
                  </a:cubicBezTo>
                  <a:cubicBezTo>
                    <a:pt x="2531817" y="1558491"/>
                    <a:pt x="2559150" y="1655040"/>
                    <a:pt x="2538683" y="1931209"/>
                  </a:cubicBezTo>
                  <a:cubicBezTo>
                    <a:pt x="2518216" y="2207378"/>
                    <a:pt x="2566143" y="2354781"/>
                    <a:pt x="2538683" y="2600835"/>
                  </a:cubicBezTo>
                  <a:cubicBezTo>
                    <a:pt x="2540132" y="2664790"/>
                    <a:pt x="2484317" y="2705405"/>
                    <a:pt x="2417943" y="2721575"/>
                  </a:cubicBezTo>
                  <a:cubicBezTo>
                    <a:pt x="2151523" y="2724838"/>
                    <a:pt x="2006839" y="2732242"/>
                    <a:pt x="1843642" y="2721575"/>
                  </a:cubicBezTo>
                  <a:cubicBezTo>
                    <a:pt x="1680445" y="2710908"/>
                    <a:pt x="1438755" y="2732549"/>
                    <a:pt x="1269342" y="2721575"/>
                  </a:cubicBezTo>
                  <a:cubicBezTo>
                    <a:pt x="1099929" y="2710601"/>
                    <a:pt x="1003473" y="2742880"/>
                    <a:pt x="763957" y="2721575"/>
                  </a:cubicBezTo>
                  <a:cubicBezTo>
                    <a:pt x="524442" y="2700270"/>
                    <a:pt x="387179" y="2724466"/>
                    <a:pt x="120740" y="2721575"/>
                  </a:cubicBezTo>
                  <a:cubicBezTo>
                    <a:pt x="53028" y="2710326"/>
                    <a:pt x="9415" y="2678211"/>
                    <a:pt x="0" y="2600835"/>
                  </a:cubicBezTo>
                  <a:cubicBezTo>
                    <a:pt x="-1384" y="2341940"/>
                    <a:pt x="26303" y="2130213"/>
                    <a:pt x="0" y="1931209"/>
                  </a:cubicBezTo>
                  <a:cubicBezTo>
                    <a:pt x="-26303" y="1732205"/>
                    <a:pt x="-25345" y="1426841"/>
                    <a:pt x="0" y="1286385"/>
                  </a:cubicBezTo>
                  <a:cubicBezTo>
                    <a:pt x="25345" y="1145929"/>
                    <a:pt x="-10203" y="944419"/>
                    <a:pt x="0" y="691162"/>
                  </a:cubicBezTo>
                  <a:cubicBezTo>
                    <a:pt x="10203" y="437905"/>
                    <a:pt x="-3075" y="257642"/>
                    <a:pt x="0" y="120740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53" name="Google Shape;353;p22"/>
            <p:cNvCxnSpPr>
              <a:stCxn id="354" idx="3"/>
            </p:cNvCxnSpPr>
            <p:nvPr/>
          </p:nvCxnSpPr>
          <p:spPr>
            <a:xfrm>
              <a:off x="1362110" y="1077810"/>
              <a:ext cx="1377600" cy="10887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oval"/>
              <a:tailEnd len="lg" w="lg" type="triangle"/>
            </a:ln>
          </p:spPr>
        </p:cxnSp>
        <p:sp>
          <p:nvSpPr>
            <p:cNvPr id="355" name="Google Shape;355;p22"/>
            <p:cNvSpPr txBox="1"/>
            <p:nvPr/>
          </p:nvSpPr>
          <p:spPr>
            <a:xfrm>
              <a:off x="509592" y="26910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rPr b="0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アイデア</a:t>
              </a:r>
              <a:endPara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rPr b="0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カード</a:t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6" name="Google Shape;356;p22"/>
            <p:cNvSpPr txBox="1"/>
            <p:nvPr/>
          </p:nvSpPr>
          <p:spPr>
            <a:xfrm>
              <a:off x="4245600" y="3984514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7" name="Google Shape;357;p22"/>
            <p:cNvSpPr txBox="1"/>
            <p:nvPr/>
          </p:nvSpPr>
          <p:spPr>
            <a:xfrm>
              <a:off x="677073" y="229873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島のタイトル</a:t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8" name="Google Shape;358;p22"/>
            <p:cNvSpPr txBox="1"/>
            <p:nvPr/>
          </p:nvSpPr>
          <p:spPr>
            <a:xfrm>
              <a:off x="2955660" y="165294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9" name="Google Shape;359;p22"/>
            <p:cNvSpPr txBox="1"/>
            <p:nvPr/>
          </p:nvSpPr>
          <p:spPr>
            <a:xfrm>
              <a:off x="5224373" y="216007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0" name="Google Shape;360;p22"/>
            <p:cNvSpPr txBox="1"/>
            <p:nvPr/>
          </p:nvSpPr>
          <p:spPr>
            <a:xfrm>
              <a:off x="5224386" y="68672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1" name="Google Shape;361;p22"/>
            <p:cNvSpPr txBox="1"/>
            <p:nvPr/>
          </p:nvSpPr>
          <p:spPr>
            <a:xfrm>
              <a:off x="1311542" y="26910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2" name="Google Shape;362;p22"/>
            <p:cNvSpPr txBox="1"/>
            <p:nvPr/>
          </p:nvSpPr>
          <p:spPr>
            <a:xfrm>
              <a:off x="509592" y="30588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3" name="Google Shape;363;p22"/>
            <p:cNvSpPr txBox="1"/>
            <p:nvPr/>
          </p:nvSpPr>
          <p:spPr>
            <a:xfrm>
              <a:off x="1311542" y="30588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4" name="Google Shape;364;p22"/>
            <p:cNvSpPr txBox="1"/>
            <p:nvPr/>
          </p:nvSpPr>
          <p:spPr>
            <a:xfrm>
              <a:off x="4466992" y="43602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5" name="Google Shape;365;p22"/>
            <p:cNvSpPr txBox="1"/>
            <p:nvPr/>
          </p:nvSpPr>
          <p:spPr>
            <a:xfrm>
              <a:off x="4061917" y="47359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6" name="Google Shape;366;p22"/>
            <p:cNvSpPr txBox="1"/>
            <p:nvPr/>
          </p:nvSpPr>
          <p:spPr>
            <a:xfrm>
              <a:off x="4902455" y="47359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7" name="Google Shape;367;p22"/>
            <p:cNvSpPr txBox="1"/>
            <p:nvPr/>
          </p:nvSpPr>
          <p:spPr>
            <a:xfrm>
              <a:off x="4061917" y="51116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8" name="Google Shape;368;p22"/>
            <p:cNvSpPr txBox="1"/>
            <p:nvPr/>
          </p:nvSpPr>
          <p:spPr>
            <a:xfrm>
              <a:off x="5049492" y="2568095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9" name="Google Shape;369;p22"/>
            <p:cNvSpPr txBox="1"/>
            <p:nvPr/>
          </p:nvSpPr>
          <p:spPr>
            <a:xfrm>
              <a:off x="4902455" y="51116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0" name="Google Shape;370;p22"/>
            <p:cNvSpPr txBox="1"/>
            <p:nvPr/>
          </p:nvSpPr>
          <p:spPr>
            <a:xfrm>
              <a:off x="5851442" y="2568095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1" name="Google Shape;371;p22"/>
            <p:cNvSpPr txBox="1"/>
            <p:nvPr/>
          </p:nvSpPr>
          <p:spPr>
            <a:xfrm>
              <a:off x="5462605" y="2899182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2" name="Google Shape;372;p22"/>
            <p:cNvSpPr txBox="1"/>
            <p:nvPr/>
          </p:nvSpPr>
          <p:spPr>
            <a:xfrm>
              <a:off x="5064805" y="10769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rPr b="0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アイデア</a:t>
              </a:r>
              <a:endPara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rPr b="0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カード</a:t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3" name="Google Shape;373;p22"/>
            <p:cNvSpPr txBox="1"/>
            <p:nvPr/>
          </p:nvSpPr>
          <p:spPr>
            <a:xfrm>
              <a:off x="5884680" y="10769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4" name="Google Shape;374;p22"/>
            <p:cNvSpPr txBox="1"/>
            <p:nvPr/>
          </p:nvSpPr>
          <p:spPr>
            <a:xfrm>
              <a:off x="1340342" y="49306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5" name="Google Shape;375;p22"/>
            <p:cNvSpPr txBox="1"/>
            <p:nvPr/>
          </p:nvSpPr>
          <p:spPr>
            <a:xfrm>
              <a:off x="2802017" y="20168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6" name="Google Shape;376;p22"/>
            <p:cNvSpPr txBox="1"/>
            <p:nvPr/>
          </p:nvSpPr>
          <p:spPr>
            <a:xfrm>
              <a:off x="2799917" y="2672732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22"/>
            <p:cNvSpPr txBox="1"/>
            <p:nvPr/>
          </p:nvSpPr>
          <p:spPr>
            <a:xfrm>
              <a:off x="420692" y="1252482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8" name="Google Shape;378;p22"/>
            <p:cNvSpPr txBox="1"/>
            <p:nvPr/>
          </p:nvSpPr>
          <p:spPr>
            <a:xfrm>
              <a:off x="3642267" y="20168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9" name="Google Shape;379;p22"/>
            <p:cNvSpPr txBox="1"/>
            <p:nvPr/>
          </p:nvSpPr>
          <p:spPr>
            <a:xfrm>
              <a:off x="2799905" y="30006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0" name="Google Shape;380;p22"/>
            <p:cNvSpPr txBox="1"/>
            <p:nvPr/>
          </p:nvSpPr>
          <p:spPr>
            <a:xfrm>
              <a:off x="3642267" y="30006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1" name="Google Shape;381;p22"/>
            <p:cNvSpPr txBox="1"/>
            <p:nvPr/>
          </p:nvSpPr>
          <p:spPr>
            <a:xfrm>
              <a:off x="2802017" y="23447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2" name="Google Shape;382;p22"/>
            <p:cNvSpPr txBox="1"/>
            <p:nvPr/>
          </p:nvSpPr>
          <p:spPr>
            <a:xfrm>
              <a:off x="3642267" y="23447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3" name="Google Shape;383;p22"/>
            <p:cNvSpPr txBox="1"/>
            <p:nvPr/>
          </p:nvSpPr>
          <p:spPr>
            <a:xfrm>
              <a:off x="3642267" y="26727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84" name="Google Shape;384;p22"/>
            <p:cNvCxnSpPr>
              <a:endCxn id="385" idx="0"/>
            </p:cNvCxnSpPr>
            <p:nvPr/>
          </p:nvCxnSpPr>
          <p:spPr>
            <a:xfrm flipH="1">
              <a:off x="1724685" y="3413723"/>
              <a:ext cx="1351500" cy="12165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oval"/>
              <a:tailEnd len="lg" w="lg" type="triangle"/>
            </a:ln>
          </p:spPr>
        </p:cxnSp>
        <p:cxnSp>
          <p:nvCxnSpPr>
            <p:cNvPr id="386" name="Google Shape;386;p22"/>
            <p:cNvCxnSpPr>
              <a:stCxn id="359" idx="0"/>
            </p:cNvCxnSpPr>
            <p:nvPr/>
          </p:nvCxnSpPr>
          <p:spPr>
            <a:xfrm rot="10800000">
              <a:off x="5800373" y="1449078"/>
              <a:ext cx="5400" cy="7110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lg" w="lg" type="triangle"/>
              <a:tailEnd len="lg" w="lg" type="triangle"/>
            </a:ln>
          </p:spPr>
        </p:cxnSp>
        <p:cxnSp>
          <p:nvCxnSpPr>
            <p:cNvPr id="387" name="Google Shape;387;p22"/>
            <p:cNvCxnSpPr>
              <a:stCxn id="356" idx="0"/>
            </p:cNvCxnSpPr>
            <p:nvPr/>
          </p:nvCxnSpPr>
          <p:spPr>
            <a:xfrm rot="10800000">
              <a:off x="3989100" y="3393214"/>
              <a:ext cx="837900" cy="5913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lg" w="lg" type="triangle"/>
              <a:tailEnd len="lg" w="lg" type="triangle"/>
            </a:ln>
          </p:spPr>
        </p:cxnSp>
        <p:cxnSp>
          <p:nvCxnSpPr>
            <p:cNvPr id="388" name="Google Shape;388;p22"/>
            <p:cNvCxnSpPr/>
            <p:nvPr/>
          </p:nvCxnSpPr>
          <p:spPr>
            <a:xfrm>
              <a:off x="4417350" y="2618625"/>
              <a:ext cx="565800" cy="2097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oval"/>
              <a:tailEnd len="lg" w="lg" type="triangle"/>
            </a:ln>
          </p:spPr>
        </p:cxnSp>
        <p:sp>
          <p:nvSpPr>
            <p:cNvPr id="389" name="Google Shape;389;p22"/>
            <p:cNvSpPr txBox="1"/>
            <p:nvPr/>
          </p:nvSpPr>
          <p:spPr>
            <a:xfrm>
              <a:off x="2195575" y="0"/>
              <a:ext cx="2134200" cy="524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r>
                <a:rPr b="0" i="0" lang="ja-JP" sz="2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問題点の抽出</a:t>
              </a:r>
              <a:endParaRPr b="0" i="0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4" name="Google Shape;354;p22"/>
            <p:cNvSpPr txBox="1"/>
            <p:nvPr/>
          </p:nvSpPr>
          <p:spPr>
            <a:xfrm>
              <a:off x="199310" y="942810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5" name="Google Shape;385;p22"/>
            <p:cNvSpPr txBox="1"/>
            <p:nvPr/>
          </p:nvSpPr>
          <p:spPr>
            <a:xfrm>
              <a:off x="1143285" y="4630223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90" name="Google Shape;390;p22"/>
            <p:cNvCxnSpPr/>
            <p:nvPr/>
          </p:nvCxnSpPr>
          <p:spPr>
            <a:xfrm flipH="1" rot="10800000">
              <a:off x="2107063" y="2663450"/>
              <a:ext cx="565800" cy="2997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oval"/>
              <a:tailEnd len="lg" w="lg" type="triangle"/>
            </a:ln>
          </p:spPr>
        </p:cxnSp>
      </p:grpSp>
      <p:sp>
        <p:nvSpPr>
          <p:cNvPr id="391" name="Google Shape;391;p22"/>
          <p:cNvSpPr txBox="1"/>
          <p:nvPr>
            <p:ph idx="12" type="sldNum"/>
          </p:nvPr>
        </p:nvSpPr>
        <p:spPr>
          <a:xfrm>
            <a:off x="9395125" y="5892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cxnSp>
        <p:nvCxnSpPr>
          <p:cNvPr id="392" name="Google Shape;392;p22"/>
          <p:cNvCxnSpPr/>
          <p:nvPr/>
        </p:nvCxnSpPr>
        <p:spPr>
          <a:xfrm>
            <a:off x="7083175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grpSp>
        <p:nvGrpSpPr>
          <p:cNvPr id="393" name="Google Shape;393;p22"/>
          <p:cNvGrpSpPr/>
          <p:nvPr/>
        </p:nvGrpSpPr>
        <p:grpSpPr>
          <a:xfrm>
            <a:off x="7124300" y="457197"/>
            <a:ext cx="4803441" cy="4344303"/>
            <a:chOff x="7657700" y="457197"/>
            <a:chExt cx="4803441" cy="4344303"/>
          </a:xfrm>
        </p:grpSpPr>
        <p:grpSp>
          <p:nvGrpSpPr>
            <p:cNvPr id="394" name="Google Shape;394;p22"/>
            <p:cNvGrpSpPr/>
            <p:nvPr/>
          </p:nvGrpSpPr>
          <p:grpSpPr>
            <a:xfrm>
              <a:off x="7657700" y="457197"/>
              <a:ext cx="4803441" cy="4344303"/>
              <a:chOff x="4253700" y="70572"/>
              <a:chExt cx="4803441" cy="4344303"/>
            </a:xfrm>
          </p:grpSpPr>
          <p:cxnSp>
            <p:nvCxnSpPr>
              <p:cNvPr id="395" name="Google Shape;395;p22"/>
              <p:cNvCxnSpPr/>
              <p:nvPr/>
            </p:nvCxnSpPr>
            <p:spPr>
              <a:xfrm>
                <a:off x="4597341" y="4126359"/>
                <a:ext cx="44598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595959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396" name="Google Shape;396;p22"/>
              <p:cNvCxnSpPr/>
              <p:nvPr/>
            </p:nvCxnSpPr>
            <p:spPr>
              <a:xfrm rot="-5400000">
                <a:off x="2574758" y="2096622"/>
                <a:ext cx="40521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595959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sp>
            <p:nvSpPr>
              <p:cNvPr id="397" name="Google Shape;397;p22"/>
              <p:cNvSpPr txBox="1"/>
              <p:nvPr/>
            </p:nvSpPr>
            <p:spPr>
              <a:xfrm>
                <a:off x="6373943" y="4046475"/>
                <a:ext cx="867900" cy="368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b="0" i="0" lang="ja-JP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重要度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" name="Google Shape;398;p22"/>
              <p:cNvSpPr txBox="1"/>
              <p:nvPr/>
            </p:nvSpPr>
            <p:spPr>
              <a:xfrm>
                <a:off x="4253700" y="1636146"/>
                <a:ext cx="347100" cy="921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b="0" i="0" lang="ja-JP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緊急度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399" name="Google Shape;399;p22"/>
            <p:cNvCxnSpPr/>
            <p:nvPr/>
          </p:nvCxnSpPr>
          <p:spPr>
            <a:xfrm flipH="1" rot="10800000">
              <a:off x="8010428" y="4309139"/>
              <a:ext cx="583800" cy="197700"/>
            </a:xfrm>
            <a:prstGeom prst="straightConnector1">
              <a:avLst/>
            </a:prstGeom>
            <a:noFill/>
            <a:ln cap="flat" cmpd="sng" w="9525">
              <a:solidFill>
                <a:srgbClr val="595959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sp>
          <p:nvSpPr>
            <p:cNvPr id="400" name="Google Shape;400;p22"/>
            <p:cNvSpPr txBox="1"/>
            <p:nvPr/>
          </p:nvSpPr>
          <p:spPr>
            <a:xfrm rot="-1133905">
              <a:off x="7868372" y="4075663"/>
              <a:ext cx="867884" cy="3687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ja-JP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難易度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23"/>
          <p:cNvSpPr txBox="1"/>
          <p:nvPr/>
        </p:nvSpPr>
        <p:spPr>
          <a:xfrm>
            <a:off x="2208548" y="879888"/>
            <a:ext cx="1162800" cy="270000"/>
          </a:xfrm>
          <a:prstGeom prst="rect">
            <a:avLst/>
          </a:prstGeom>
          <a:gradFill>
            <a:gsLst>
              <a:gs pos="0">
                <a:srgbClr val="F8D3E4"/>
              </a:gs>
              <a:gs pos="100000">
                <a:srgbClr val="EFA081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ja-JP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島のタイトル</a:t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06" name="Google Shape;406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17850" y="1242900"/>
            <a:ext cx="1358050" cy="663925"/>
          </a:xfrm>
          <a:prstGeom prst="rect">
            <a:avLst/>
          </a:prstGeom>
          <a:noFill/>
          <a:ln>
            <a:noFill/>
          </a:ln>
        </p:spPr>
      </p:pic>
      <p:sp>
        <p:nvSpPr>
          <p:cNvPr id="407" name="Google Shape;407;p23"/>
          <p:cNvSpPr txBox="1"/>
          <p:nvPr/>
        </p:nvSpPr>
        <p:spPr>
          <a:xfrm>
            <a:off x="2215473" y="2861088"/>
            <a:ext cx="1162800" cy="270000"/>
          </a:xfrm>
          <a:prstGeom prst="rect">
            <a:avLst/>
          </a:prstGeom>
          <a:gradFill>
            <a:gsLst>
              <a:gs pos="0">
                <a:srgbClr val="F8D3E4"/>
              </a:gs>
              <a:gs pos="100000">
                <a:srgbClr val="EFA081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78105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ja-JP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島のタイトル</a:t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08" name="Google Shape;408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94050" y="1579725"/>
            <a:ext cx="7817928" cy="6184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9803"/>
              </a:srgbClr>
            </a:outerShdw>
          </a:effectLst>
        </p:spPr>
      </p:pic>
      <p:pic>
        <p:nvPicPr>
          <p:cNvPr id="409" name="Google Shape;409;p2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310200" y="2489050"/>
            <a:ext cx="1701776" cy="4214451"/>
          </a:xfrm>
          <a:prstGeom prst="rect">
            <a:avLst/>
          </a:prstGeom>
          <a:noFill/>
          <a:ln>
            <a:noFill/>
          </a:ln>
        </p:spPr>
      </p:pic>
      <p:sp>
        <p:nvSpPr>
          <p:cNvPr id="410" name="Google Shape;410;p23"/>
          <p:cNvSpPr/>
          <p:nvPr/>
        </p:nvSpPr>
        <p:spPr>
          <a:xfrm>
            <a:off x="10735150" y="1874700"/>
            <a:ext cx="673800" cy="2352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1" name="Google Shape;411;p23"/>
          <p:cNvSpPr/>
          <p:nvPr/>
        </p:nvSpPr>
        <p:spPr>
          <a:xfrm>
            <a:off x="10964050" y="2147963"/>
            <a:ext cx="216000" cy="3030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2" name="Google Shape;412;p23"/>
          <p:cNvSpPr txBox="1"/>
          <p:nvPr/>
        </p:nvSpPr>
        <p:spPr>
          <a:xfrm>
            <a:off x="4150225" y="859325"/>
            <a:ext cx="7861800" cy="27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ja-JP" sz="1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重要度</a:t>
            </a:r>
            <a:r>
              <a:rPr b="0" i="0" lang="ja-JP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と</a:t>
            </a:r>
            <a:r>
              <a:rPr b="1" i="0" lang="ja-JP" sz="1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緊急度</a:t>
            </a:r>
            <a:r>
              <a:rPr b="0" i="0" lang="ja-JP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の配置が決まった後、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ja-JP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①島のタイトルを選択し、メニューに現れた『書式オプション』をクリックする。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ja-JP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②右に現れる『書式オプション』から『ドロップシャドウ』の『距離』を変更すると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ja-JP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影との距離が変わるので、その距離で</a:t>
            </a:r>
            <a:r>
              <a:rPr b="1" i="0" lang="ja-JP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難易度</a:t>
            </a:r>
            <a:r>
              <a:rPr b="0" i="0" lang="ja-JP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を決める。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ja-JP" sz="1200"/>
              <a:t>　</a:t>
            </a:r>
            <a:r>
              <a:rPr b="1" lang="ja-JP" sz="1200"/>
              <a:t>難易度</a:t>
            </a:r>
            <a:r>
              <a:rPr lang="ja-JP" sz="1200"/>
              <a:t>が高いほど、影との距離（奥行き）を大きくする。</a:t>
            </a:r>
            <a:endParaRPr sz="1200"/>
          </a:p>
        </p:txBody>
      </p:sp>
      <p:sp>
        <p:nvSpPr>
          <p:cNvPr id="413" name="Google Shape;413;p23"/>
          <p:cNvSpPr/>
          <p:nvPr/>
        </p:nvSpPr>
        <p:spPr>
          <a:xfrm>
            <a:off x="10310200" y="5488225"/>
            <a:ext cx="1701900" cy="4542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4" name="Google Shape;414;p23"/>
          <p:cNvSpPr txBox="1"/>
          <p:nvPr/>
        </p:nvSpPr>
        <p:spPr>
          <a:xfrm>
            <a:off x="155449" y="20375"/>
            <a:ext cx="73473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ja-JP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問題点への対応（三次元展開）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ja-JP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：</a:t>
            </a:r>
            <a:r>
              <a:rPr b="1" i="0" lang="ja-JP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③難易度</a:t>
            </a:r>
            <a:r>
              <a:rPr b="0" i="0" lang="ja-JP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の設定方法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15" name="Google Shape;415;p2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842930" y="5670925"/>
            <a:ext cx="337120" cy="235200"/>
          </a:xfrm>
          <a:prstGeom prst="rect">
            <a:avLst/>
          </a:prstGeom>
          <a:noFill/>
          <a:ln>
            <a:noFill/>
          </a:ln>
        </p:spPr>
      </p:pic>
      <p:sp>
        <p:nvSpPr>
          <p:cNvPr id="416" name="Google Shape;416;p23"/>
          <p:cNvSpPr/>
          <p:nvPr/>
        </p:nvSpPr>
        <p:spPr>
          <a:xfrm>
            <a:off x="10799875" y="5700475"/>
            <a:ext cx="252300" cy="1761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7" name="Google Shape;417;p23"/>
          <p:cNvSpPr/>
          <p:nvPr/>
        </p:nvSpPr>
        <p:spPr>
          <a:xfrm>
            <a:off x="7821050" y="5633900"/>
            <a:ext cx="252300" cy="1761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8" name="Google Shape;418;p23"/>
          <p:cNvSpPr txBox="1"/>
          <p:nvPr/>
        </p:nvSpPr>
        <p:spPr>
          <a:xfrm>
            <a:off x="6802400" y="5942425"/>
            <a:ext cx="31956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ja-JP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『距離』を増やすと影が後に離れていく。</a:t>
            </a:r>
            <a:endParaRPr sz="12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ja-JP" sz="1200"/>
              <a:t>他のパラメーターは変更しない。</a:t>
            </a:r>
            <a:endParaRPr sz="1200"/>
          </a:p>
        </p:txBody>
      </p:sp>
      <p:sp>
        <p:nvSpPr>
          <p:cNvPr id="419" name="Google Shape;419;p23"/>
          <p:cNvSpPr/>
          <p:nvPr/>
        </p:nvSpPr>
        <p:spPr>
          <a:xfrm>
            <a:off x="2222700" y="881575"/>
            <a:ext cx="1162800" cy="270000"/>
          </a:xfrm>
          <a:prstGeom prst="rect">
            <a:avLst/>
          </a:prstGeom>
          <a:noFill/>
          <a:ln cap="flat" cmpd="sng" w="2857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0" name="Google Shape;420;p23"/>
          <p:cNvSpPr/>
          <p:nvPr/>
        </p:nvSpPr>
        <p:spPr>
          <a:xfrm>
            <a:off x="2208550" y="2861100"/>
            <a:ext cx="1162800" cy="270000"/>
          </a:xfrm>
          <a:prstGeom prst="rect">
            <a:avLst/>
          </a:prstGeom>
          <a:noFill/>
          <a:ln cap="flat" cmpd="sng" w="2857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21" name="Google Shape;421;p2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8123725" y="5197863"/>
            <a:ext cx="1992800" cy="744563"/>
          </a:xfrm>
          <a:prstGeom prst="rect">
            <a:avLst/>
          </a:prstGeom>
          <a:noFill/>
          <a:ln>
            <a:noFill/>
          </a:ln>
        </p:spPr>
      </p:pic>
      <p:sp>
        <p:nvSpPr>
          <p:cNvPr id="422" name="Google Shape;422;p23"/>
          <p:cNvSpPr txBox="1"/>
          <p:nvPr/>
        </p:nvSpPr>
        <p:spPr>
          <a:xfrm>
            <a:off x="6495873" y="5586938"/>
            <a:ext cx="1162800" cy="270000"/>
          </a:xfrm>
          <a:prstGeom prst="rect">
            <a:avLst/>
          </a:prstGeom>
          <a:gradFill>
            <a:gsLst>
              <a:gs pos="0">
                <a:srgbClr val="F8D3E4"/>
              </a:gs>
              <a:gs pos="100000">
                <a:srgbClr val="EFA081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ja-JP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島のタイトル</a:t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3" name="Google Shape;423;p23"/>
          <p:cNvSpPr txBox="1"/>
          <p:nvPr>
            <p:ph idx="12" type="sldNum"/>
          </p:nvPr>
        </p:nvSpPr>
        <p:spPr>
          <a:xfrm>
            <a:off x="9395125" y="5892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grpSp>
        <p:nvGrpSpPr>
          <p:cNvPr id="424" name="Google Shape;424;p23"/>
          <p:cNvGrpSpPr/>
          <p:nvPr/>
        </p:nvGrpSpPr>
        <p:grpSpPr>
          <a:xfrm>
            <a:off x="558638" y="577697"/>
            <a:ext cx="4161741" cy="4344303"/>
            <a:chOff x="7657700" y="457197"/>
            <a:chExt cx="4161741" cy="4344303"/>
          </a:xfrm>
        </p:grpSpPr>
        <p:grpSp>
          <p:nvGrpSpPr>
            <p:cNvPr id="425" name="Google Shape;425;p23"/>
            <p:cNvGrpSpPr/>
            <p:nvPr/>
          </p:nvGrpSpPr>
          <p:grpSpPr>
            <a:xfrm>
              <a:off x="7657700" y="457197"/>
              <a:ext cx="4161741" cy="4344303"/>
              <a:chOff x="4253700" y="70572"/>
              <a:chExt cx="4161741" cy="4344303"/>
            </a:xfrm>
          </p:grpSpPr>
          <p:cxnSp>
            <p:nvCxnSpPr>
              <p:cNvPr id="426" name="Google Shape;426;p23"/>
              <p:cNvCxnSpPr/>
              <p:nvPr/>
            </p:nvCxnSpPr>
            <p:spPr>
              <a:xfrm>
                <a:off x="4597341" y="4126359"/>
                <a:ext cx="38181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595959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427" name="Google Shape;427;p23"/>
              <p:cNvCxnSpPr/>
              <p:nvPr/>
            </p:nvCxnSpPr>
            <p:spPr>
              <a:xfrm rot="-5400000">
                <a:off x="2574758" y="2096622"/>
                <a:ext cx="40521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595959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sp>
            <p:nvSpPr>
              <p:cNvPr id="428" name="Google Shape;428;p23"/>
              <p:cNvSpPr txBox="1"/>
              <p:nvPr/>
            </p:nvSpPr>
            <p:spPr>
              <a:xfrm>
                <a:off x="6072568" y="4046475"/>
                <a:ext cx="867900" cy="368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b="0" i="0" lang="ja-JP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重要度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9" name="Google Shape;429;p23"/>
              <p:cNvSpPr txBox="1"/>
              <p:nvPr/>
            </p:nvSpPr>
            <p:spPr>
              <a:xfrm>
                <a:off x="4253700" y="1636146"/>
                <a:ext cx="347100" cy="921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b="0" i="0" lang="ja-JP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緊急度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430" name="Google Shape;430;p23"/>
            <p:cNvCxnSpPr/>
            <p:nvPr/>
          </p:nvCxnSpPr>
          <p:spPr>
            <a:xfrm flipH="1" rot="10800000">
              <a:off x="8010428" y="4309139"/>
              <a:ext cx="583800" cy="197700"/>
            </a:xfrm>
            <a:prstGeom prst="straightConnector1">
              <a:avLst/>
            </a:prstGeom>
            <a:noFill/>
            <a:ln cap="flat" cmpd="sng" w="9525">
              <a:solidFill>
                <a:srgbClr val="595959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sp>
          <p:nvSpPr>
            <p:cNvPr id="431" name="Google Shape;431;p23"/>
            <p:cNvSpPr txBox="1"/>
            <p:nvPr/>
          </p:nvSpPr>
          <p:spPr>
            <a:xfrm rot="-1133905">
              <a:off x="7868372" y="4075663"/>
              <a:ext cx="867884" cy="3687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ja-JP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難易度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24"/>
          <p:cNvSpPr txBox="1"/>
          <p:nvPr>
            <p:ph idx="12" type="sldNum"/>
          </p:nvPr>
        </p:nvSpPr>
        <p:spPr>
          <a:xfrm>
            <a:off x="9395125" y="5892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cxnSp>
        <p:nvCxnSpPr>
          <p:cNvPr id="437" name="Google Shape;437;p24"/>
          <p:cNvCxnSpPr/>
          <p:nvPr/>
        </p:nvCxnSpPr>
        <p:spPr>
          <a:xfrm>
            <a:off x="7083175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438" name="Google Shape;438;p24"/>
          <p:cNvSpPr txBox="1"/>
          <p:nvPr/>
        </p:nvSpPr>
        <p:spPr>
          <a:xfrm>
            <a:off x="7169375" y="0"/>
            <a:ext cx="5022600" cy="8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ja-JP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問題点への対応（三次元展開</a:t>
            </a:r>
            <a:r>
              <a:rPr lang="ja-JP" sz="2200">
                <a:solidFill>
                  <a:schemeClr val="dk1"/>
                </a:solidFill>
              </a:rPr>
              <a:t>例示</a:t>
            </a:r>
            <a:r>
              <a:rPr b="0" i="0" lang="ja-JP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）</a:t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ja-JP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④対応策の立案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9" name="Google Shape;439;p24"/>
          <p:cNvSpPr txBox="1"/>
          <p:nvPr/>
        </p:nvSpPr>
        <p:spPr>
          <a:xfrm>
            <a:off x="7167200" y="4657800"/>
            <a:ext cx="48903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ja-JP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最優先課題「　　　」に対する対応策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b="0" i="0" lang="ja-JP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　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b="0" i="0" lang="ja-JP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　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b="0" i="0" lang="ja-JP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　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b="0" i="0" lang="ja-JP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　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b="0" i="0" lang="ja-JP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　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b="0" i="0" lang="ja-JP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　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b="0" i="0" lang="ja-JP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　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b="0" i="0" lang="ja-JP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　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0" name="Google Shape;440;p24"/>
          <p:cNvSpPr txBox="1"/>
          <p:nvPr/>
        </p:nvSpPr>
        <p:spPr>
          <a:xfrm>
            <a:off x="0" y="0"/>
            <a:ext cx="25743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ja-JP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グループ：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Google Shape;441;p24"/>
          <p:cNvSpPr txBox="1"/>
          <p:nvPr/>
        </p:nvSpPr>
        <p:spPr>
          <a:xfrm>
            <a:off x="1178121" y="451338"/>
            <a:ext cx="41691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ja-JP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◯◯の問題点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ja-JP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（島分け例示）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2" name="Google Shape;442;p24"/>
          <p:cNvSpPr/>
          <p:nvPr/>
        </p:nvSpPr>
        <p:spPr>
          <a:xfrm>
            <a:off x="4984850" y="2323175"/>
            <a:ext cx="1675531" cy="993375"/>
          </a:xfrm>
          <a:custGeom>
            <a:rect b="b" l="l" r="r" t="t"/>
            <a:pathLst>
              <a:path extrusionOk="0" h="2721575" w="2538683">
                <a:moveTo>
                  <a:pt x="0" y="120740"/>
                </a:moveTo>
                <a:cubicBezTo>
                  <a:pt x="803" y="50961"/>
                  <a:pt x="54797" y="-1960"/>
                  <a:pt x="120740" y="0"/>
                </a:cubicBezTo>
                <a:cubicBezTo>
                  <a:pt x="365706" y="20578"/>
                  <a:pt x="423196" y="-24729"/>
                  <a:pt x="718013" y="0"/>
                </a:cubicBezTo>
                <a:cubicBezTo>
                  <a:pt x="1012830" y="24729"/>
                  <a:pt x="984550" y="-18529"/>
                  <a:pt x="1246369" y="0"/>
                </a:cubicBezTo>
                <a:cubicBezTo>
                  <a:pt x="1508188" y="18529"/>
                  <a:pt x="1645860" y="17949"/>
                  <a:pt x="1774726" y="0"/>
                </a:cubicBezTo>
                <a:cubicBezTo>
                  <a:pt x="1903592" y="-17949"/>
                  <a:pt x="2156824" y="-31887"/>
                  <a:pt x="2417943" y="0"/>
                </a:cubicBezTo>
                <a:cubicBezTo>
                  <a:pt x="2480022" y="-2849"/>
                  <a:pt x="2540434" y="52938"/>
                  <a:pt x="2538683" y="120740"/>
                </a:cubicBezTo>
                <a:cubicBezTo>
                  <a:pt x="2533819" y="347793"/>
                  <a:pt x="2560551" y="442621"/>
                  <a:pt x="2538683" y="715963"/>
                </a:cubicBezTo>
                <a:cubicBezTo>
                  <a:pt x="2516815" y="989305"/>
                  <a:pt x="2545549" y="1063881"/>
                  <a:pt x="2538683" y="1311186"/>
                </a:cubicBezTo>
                <a:cubicBezTo>
                  <a:pt x="2531817" y="1558491"/>
                  <a:pt x="2559150" y="1655040"/>
                  <a:pt x="2538683" y="1931209"/>
                </a:cubicBezTo>
                <a:cubicBezTo>
                  <a:pt x="2518216" y="2207378"/>
                  <a:pt x="2566143" y="2354781"/>
                  <a:pt x="2538683" y="2600835"/>
                </a:cubicBezTo>
                <a:cubicBezTo>
                  <a:pt x="2540132" y="2664790"/>
                  <a:pt x="2484317" y="2705405"/>
                  <a:pt x="2417943" y="2721575"/>
                </a:cubicBezTo>
                <a:cubicBezTo>
                  <a:pt x="2151523" y="2724838"/>
                  <a:pt x="2006839" y="2732242"/>
                  <a:pt x="1843642" y="2721575"/>
                </a:cubicBezTo>
                <a:cubicBezTo>
                  <a:pt x="1680445" y="2710908"/>
                  <a:pt x="1438755" y="2732549"/>
                  <a:pt x="1269342" y="2721575"/>
                </a:cubicBezTo>
                <a:cubicBezTo>
                  <a:pt x="1099929" y="2710601"/>
                  <a:pt x="1003473" y="2742880"/>
                  <a:pt x="763957" y="2721575"/>
                </a:cubicBezTo>
                <a:cubicBezTo>
                  <a:pt x="524442" y="2700270"/>
                  <a:pt x="387179" y="2724466"/>
                  <a:pt x="120740" y="2721575"/>
                </a:cubicBezTo>
                <a:cubicBezTo>
                  <a:pt x="53028" y="2710326"/>
                  <a:pt x="9415" y="2678211"/>
                  <a:pt x="0" y="2600835"/>
                </a:cubicBezTo>
                <a:cubicBezTo>
                  <a:pt x="-1384" y="2341940"/>
                  <a:pt x="26303" y="2130213"/>
                  <a:pt x="0" y="1931209"/>
                </a:cubicBezTo>
                <a:cubicBezTo>
                  <a:pt x="-26303" y="1732205"/>
                  <a:pt x="-25345" y="1426841"/>
                  <a:pt x="0" y="1286385"/>
                </a:cubicBezTo>
                <a:cubicBezTo>
                  <a:pt x="25345" y="1145929"/>
                  <a:pt x="-10203" y="944419"/>
                  <a:pt x="0" y="691162"/>
                </a:cubicBezTo>
                <a:cubicBezTo>
                  <a:pt x="10203" y="437905"/>
                  <a:pt x="-3075" y="257642"/>
                  <a:pt x="0" y="120740"/>
                </a:cubicBezTo>
                <a:close/>
              </a:path>
            </a:pathLst>
          </a:cu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3" name="Google Shape;443;p24"/>
          <p:cNvSpPr/>
          <p:nvPr/>
        </p:nvSpPr>
        <p:spPr>
          <a:xfrm>
            <a:off x="2735100" y="1835950"/>
            <a:ext cx="1675531" cy="1558102"/>
          </a:xfrm>
          <a:custGeom>
            <a:rect b="b" l="l" r="r" t="t"/>
            <a:pathLst>
              <a:path extrusionOk="0" h="2721575" w="2538683">
                <a:moveTo>
                  <a:pt x="0" y="120740"/>
                </a:moveTo>
                <a:cubicBezTo>
                  <a:pt x="803" y="50961"/>
                  <a:pt x="54797" y="-1960"/>
                  <a:pt x="120740" y="0"/>
                </a:cubicBezTo>
                <a:cubicBezTo>
                  <a:pt x="365706" y="20578"/>
                  <a:pt x="423196" y="-24729"/>
                  <a:pt x="718013" y="0"/>
                </a:cubicBezTo>
                <a:cubicBezTo>
                  <a:pt x="1012830" y="24729"/>
                  <a:pt x="984550" y="-18529"/>
                  <a:pt x="1246369" y="0"/>
                </a:cubicBezTo>
                <a:cubicBezTo>
                  <a:pt x="1508188" y="18529"/>
                  <a:pt x="1645860" y="17949"/>
                  <a:pt x="1774726" y="0"/>
                </a:cubicBezTo>
                <a:cubicBezTo>
                  <a:pt x="1903592" y="-17949"/>
                  <a:pt x="2156824" y="-31887"/>
                  <a:pt x="2417943" y="0"/>
                </a:cubicBezTo>
                <a:cubicBezTo>
                  <a:pt x="2480022" y="-2849"/>
                  <a:pt x="2540434" y="52938"/>
                  <a:pt x="2538683" y="120740"/>
                </a:cubicBezTo>
                <a:cubicBezTo>
                  <a:pt x="2533819" y="347793"/>
                  <a:pt x="2560551" y="442621"/>
                  <a:pt x="2538683" y="715963"/>
                </a:cubicBezTo>
                <a:cubicBezTo>
                  <a:pt x="2516815" y="989305"/>
                  <a:pt x="2545549" y="1063881"/>
                  <a:pt x="2538683" y="1311186"/>
                </a:cubicBezTo>
                <a:cubicBezTo>
                  <a:pt x="2531817" y="1558491"/>
                  <a:pt x="2559150" y="1655040"/>
                  <a:pt x="2538683" y="1931209"/>
                </a:cubicBezTo>
                <a:cubicBezTo>
                  <a:pt x="2518216" y="2207378"/>
                  <a:pt x="2566143" y="2354781"/>
                  <a:pt x="2538683" y="2600835"/>
                </a:cubicBezTo>
                <a:cubicBezTo>
                  <a:pt x="2540132" y="2664790"/>
                  <a:pt x="2484317" y="2705405"/>
                  <a:pt x="2417943" y="2721575"/>
                </a:cubicBezTo>
                <a:cubicBezTo>
                  <a:pt x="2151523" y="2724838"/>
                  <a:pt x="2006839" y="2732242"/>
                  <a:pt x="1843642" y="2721575"/>
                </a:cubicBezTo>
                <a:cubicBezTo>
                  <a:pt x="1680445" y="2710908"/>
                  <a:pt x="1438755" y="2732549"/>
                  <a:pt x="1269342" y="2721575"/>
                </a:cubicBezTo>
                <a:cubicBezTo>
                  <a:pt x="1099929" y="2710601"/>
                  <a:pt x="1003473" y="2742880"/>
                  <a:pt x="763957" y="2721575"/>
                </a:cubicBezTo>
                <a:cubicBezTo>
                  <a:pt x="524442" y="2700270"/>
                  <a:pt x="387179" y="2724466"/>
                  <a:pt x="120740" y="2721575"/>
                </a:cubicBezTo>
                <a:cubicBezTo>
                  <a:pt x="53028" y="2710326"/>
                  <a:pt x="9415" y="2678211"/>
                  <a:pt x="0" y="2600835"/>
                </a:cubicBezTo>
                <a:cubicBezTo>
                  <a:pt x="-1384" y="2341940"/>
                  <a:pt x="26303" y="2130213"/>
                  <a:pt x="0" y="1931209"/>
                </a:cubicBezTo>
                <a:cubicBezTo>
                  <a:pt x="-26303" y="1732205"/>
                  <a:pt x="-25345" y="1426841"/>
                  <a:pt x="0" y="1286385"/>
                </a:cubicBezTo>
                <a:cubicBezTo>
                  <a:pt x="25345" y="1145929"/>
                  <a:pt x="-10203" y="944419"/>
                  <a:pt x="0" y="691162"/>
                </a:cubicBezTo>
                <a:cubicBezTo>
                  <a:pt x="10203" y="437905"/>
                  <a:pt x="-3075" y="257642"/>
                  <a:pt x="0" y="120740"/>
                </a:cubicBezTo>
                <a:close/>
              </a:path>
            </a:pathLst>
          </a:cu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4" name="Google Shape;444;p24"/>
          <p:cNvSpPr/>
          <p:nvPr/>
        </p:nvSpPr>
        <p:spPr>
          <a:xfrm>
            <a:off x="4984838" y="839525"/>
            <a:ext cx="1675531" cy="619158"/>
          </a:xfrm>
          <a:custGeom>
            <a:rect b="b" l="l" r="r" t="t"/>
            <a:pathLst>
              <a:path extrusionOk="0" h="2721575" w="2538683">
                <a:moveTo>
                  <a:pt x="0" y="120740"/>
                </a:moveTo>
                <a:cubicBezTo>
                  <a:pt x="803" y="50961"/>
                  <a:pt x="54797" y="-1960"/>
                  <a:pt x="120740" y="0"/>
                </a:cubicBezTo>
                <a:cubicBezTo>
                  <a:pt x="365706" y="20578"/>
                  <a:pt x="423196" y="-24729"/>
                  <a:pt x="718013" y="0"/>
                </a:cubicBezTo>
                <a:cubicBezTo>
                  <a:pt x="1012830" y="24729"/>
                  <a:pt x="984550" y="-18529"/>
                  <a:pt x="1246369" y="0"/>
                </a:cubicBezTo>
                <a:cubicBezTo>
                  <a:pt x="1508188" y="18529"/>
                  <a:pt x="1645860" y="17949"/>
                  <a:pt x="1774726" y="0"/>
                </a:cubicBezTo>
                <a:cubicBezTo>
                  <a:pt x="1903592" y="-17949"/>
                  <a:pt x="2156824" y="-31887"/>
                  <a:pt x="2417943" y="0"/>
                </a:cubicBezTo>
                <a:cubicBezTo>
                  <a:pt x="2480022" y="-2849"/>
                  <a:pt x="2540434" y="52938"/>
                  <a:pt x="2538683" y="120740"/>
                </a:cubicBezTo>
                <a:cubicBezTo>
                  <a:pt x="2533819" y="347793"/>
                  <a:pt x="2560551" y="442621"/>
                  <a:pt x="2538683" y="715963"/>
                </a:cubicBezTo>
                <a:cubicBezTo>
                  <a:pt x="2516815" y="989305"/>
                  <a:pt x="2545549" y="1063881"/>
                  <a:pt x="2538683" y="1311186"/>
                </a:cubicBezTo>
                <a:cubicBezTo>
                  <a:pt x="2531817" y="1558491"/>
                  <a:pt x="2559150" y="1655040"/>
                  <a:pt x="2538683" y="1931209"/>
                </a:cubicBezTo>
                <a:cubicBezTo>
                  <a:pt x="2518216" y="2207378"/>
                  <a:pt x="2566143" y="2354781"/>
                  <a:pt x="2538683" y="2600835"/>
                </a:cubicBezTo>
                <a:cubicBezTo>
                  <a:pt x="2540132" y="2664790"/>
                  <a:pt x="2484317" y="2705405"/>
                  <a:pt x="2417943" y="2721575"/>
                </a:cubicBezTo>
                <a:cubicBezTo>
                  <a:pt x="2151523" y="2724838"/>
                  <a:pt x="2006839" y="2732242"/>
                  <a:pt x="1843642" y="2721575"/>
                </a:cubicBezTo>
                <a:cubicBezTo>
                  <a:pt x="1680445" y="2710908"/>
                  <a:pt x="1438755" y="2732549"/>
                  <a:pt x="1269342" y="2721575"/>
                </a:cubicBezTo>
                <a:cubicBezTo>
                  <a:pt x="1099929" y="2710601"/>
                  <a:pt x="1003473" y="2742880"/>
                  <a:pt x="763957" y="2721575"/>
                </a:cubicBezTo>
                <a:cubicBezTo>
                  <a:pt x="524442" y="2700270"/>
                  <a:pt x="387179" y="2724466"/>
                  <a:pt x="120740" y="2721575"/>
                </a:cubicBezTo>
                <a:cubicBezTo>
                  <a:pt x="53028" y="2710326"/>
                  <a:pt x="9415" y="2678211"/>
                  <a:pt x="0" y="2600835"/>
                </a:cubicBezTo>
                <a:cubicBezTo>
                  <a:pt x="-1384" y="2341940"/>
                  <a:pt x="26303" y="2130213"/>
                  <a:pt x="0" y="1931209"/>
                </a:cubicBezTo>
                <a:cubicBezTo>
                  <a:pt x="-26303" y="1732205"/>
                  <a:pt x="-25345" y="1426841"/>
                  <a:pt x="0" y="1286385"/>
                </a:cubicBezTo>
                <a:cubicBezTo>
                  <a:pt x="25345" y="1145929"/>
                  <a:pt x="-10203" y="944419"/>
                  <a:pt x="0" y="691162"/>
                </a:cubicBezTo>
                <a:cubicBezTo>
                  <a:pt x="10203" y="437905"/>
                  <a:pt x="-3075" y="257642"/>
                  <a:pt x="0" y="120740"/>
                </a:cubicBezTo>
                <a:close/>
              </a:path>
            </a:pathLst>
          </a:cu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5" name="Google Shape;445;p24"/>
          <p:cNvSpPr/>
          <p:nvPr/>
        </p:nvSpPr>
        <p:spPr>
          <a:xfrm>
            <a:off x="3989225" y="4115303"/>
            <a:ext cx="1675531" cy="1422023"/>
          </a:xfrm>
          <a:custGeom>
            <a:rect b="b" l="l" r="r" t="t"/>
            <a:pathLst>
              <a:path extrusionOk="0" h="2721575" w="2538683">
                <a:moveTo>
                  <a:pt x="0" y="120740"/>
                </a:moveTo>
                <a:cubicBezTo>
                  <a:pt x="803" y="50961"/>
                  <a:pt x="54797" y="-1960"/>
                  <a:pt x="120740" y="0"/>
                </a:cubicBezTo>
                <a:cubicBezTo>
                  <a:pt x="365706" y="20578"/>
                  <a:pt x="423196" y="-24729"/>
                  <a:pt x="718013" y="0"/>
                </a:cubicBezTo>
                <a:cubicBezTo>
                  <a:pt x="1012830" y="24729"/>
                  <a:pt x="984550" y="-18529"/>
                  <a:pt x="1246369" y="0"/>
                </a:cubicBezTo>
                <a:cubicBezTo>
                  <a:pt x="1508188" y="18529"/>
                  <a:pt x="1645860" y="17949"/>
                  <a:pt x="1774726" y="0"/>
                </a:cubicBezTo>
                <a:cubicBezTo>
                  <a:pt x="1903592" y="-17949"/>
                  <a:pt x="2156824" y="-31887"/>
                  <a:pt x="2417943" y="0"/>
                </a:cubicBezTo>
                <a:cubicBezTo>
                  <a:pt x="2480022" y="-2849"/>
                  <a:pt x="2540434" y="52938"/>
                  <a:pt x="2538683" y="120740"/>
                </a:cubicBezTo>
                <a:cubicBezTo>
                  <a:pt x="2533819" y="347793"/>
                  <a:pt x="2560551" y="442621"/>
                  <a:pt x="2538683" y="715963"/>
                </a:cubicBezTo>
                <a:cubicBezTo>
                  <a:pt x="2516815" y="989305"/>
                  <a:pt x="2545549" y="1063881"/>
                  <a:pt x="2538683" y="1311186"/>
                </a:cubicBezTo>
                <a:cubicBezTo>
                  <a:pt x="2531817" y="1558491"/>
                  <a:pt x="2559150" y="1655040"/>
                  <a:pt x="2538683" y="1931209"/>
                </a:cubicBezTo>
                <a:cubicBezTo>
                  <a:pt x="2518216" y="2207378"/>
                  <a:pt x="2566143" y="2354781"/>
                  <a:pt x="2538683" y="2600835"/>
                </a:cubicBezTo>
                <a:cubicBezTo>
                  <a:pt x="2540132" y="2664790"/>
                  <a:pt x="2484317" y="2705405"/>
                  <a:pt x="2417943" y="2721575"/>
                </a:cubicBezTo>
                <a:cubicBezTo>
                  <a:pt x="2151523" y="2724838"/>
                  <a:pt x="2006839" y="2732242"/>
                  <a:pt x="1843642" y="2721575"/>
                </a:cubicBezTo>
                <a:cubicBezTo>
                  <a:pt x="1680445" y="2710908"/>
                  <a:pt x="1438755" y="2732549"/>
                  <a:pt x="1269342" y="2721575"/>
                </a:cubicBezTo>
                <a:cubicBezTo>
                  <a:pt x="1099929" y="2710601"/>
                  <a:pt x="1003473" y="2742880"/>
                  <a:pt x="763957" y="2721575"/>
                </a:cubicBezTo>
                <a:cubicBezTo>
                  <a:pt x="524442" y="2700270"/>
                  <a:pt x="387179" y="2724466"/>
                  <a:pt x="120740" y="2721575"/>
                </a:cubicBezTo>
                <a:cubicBezTo>
                  <a:pt x="53028" y="2710326"/>
                  <a:pt x="9415" y="2678211"/>
                  <a:pt x="0" y="2600835"/>
                </a:cubicBezTo>
                <a:cubicBezTo>
                  <a:pt x="-1384" y="2341940"/>
                  <a:pt x="26303" y="2130213"/>
                  <a:pt x="0" y="1931209"/>
                </a:cubicBezTo>
                <a:cubicBezTo>
                  <a:pt x="-26303" y="1732205"/>
                  <a:pt x="-25345" y="1426841"/>
                  <a:pt x="0" y="1286385"/>
                </a:cubicBezTo>
                <a:cubicBezTo>
                  <a:pt x="25345" y="1145929"/>
                  <a:pt x="-10203" y="944419"/>
                  <a:pt x="0" y="691162"/>
                </a:cubicBezTo>
                <a:cubicBezTo>
                  <a:pt x="10203" y="437905"/>
                  <a:pt x="-3075" y="257642"/>
                  <a:pt x="0" y="120740"/>
                </a:cubicBezTo>
                <a:close/>
              </a:path>
            </a:pathLst>
          </a:cu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6" name="Google Shape;446;p24"/>
          <p:cNvSpPr/>
          <p:nvPr/>
        </p:nvSpPr>
        <p:spPr>
          <a:xfrm>
            <a:off x="420700" y="2486275"/>
            <a:ext cx="1675531" cy="966159"/>
          </a:xfrm>
          <a:custGeom>
            <a:rect b="b" l="l" r="r" t="t"/>
            <a:pathLst>
              <a:path extrusionOk="0" h="2721575" w="2538683">
                <a:moveTo>
                  <a:pt x="0" y="120740"/>
                </a:moveTo>
                <a:cubicBezTo>
                  <a:pt x="803" y="50961"/>
                  <a:pt x="54797" y="-1960"/>
                  <a:pt x="120740" y="0"/>
                </a:cubicBezTo>
                <a:cubicBezTo>
                  <a:pt x="365706" y="20578"/>
                  <a:pt x="423196" y="-24729"/>
                  <a:pt x="718013" y="0"/>
                </a:cubicBezTo>
                <a:cubicBezTo>
                  <a:pt x="1012830" y="24729"/>
                  <a:pt x="984550" y="-18529"/>
                  <a:pt x="1246369" y="0"/>
                </a:cubicBezTo>
                <a:cubicBezTo>
                  <a:pt x="1508188" y="18529"/>
                  <a:pt x="1645860" y="17949"/>
                  <a:pt x="1774726" y="0"/>
                </a:cubicBezTo>
                <a:cubicBezTo>
                  <a:pt x="1903592" y="-17949"/>
                  <a:pt x="2156824" y="-31887"/>
                  <a:pt x="2417943" y="0"/>
                </a:cubicBezTo>
                <a:cubicBezTo>
                  <a:pt x="2480022" y="-2849"/>
                  <a:pt x="2540434" y="52938"/>
                  <a:pt x="2538683" y="120740"/>
                </a:cubicBezTo>
                <a:cubicBezTo>
                  <a:pt x="2533819" y="347793"/>
                  <a:pt x="2560551" y="442621"/>
                  <a:pt x="2538683" y="715963"/>
                </a:cubicBezTo>
                <a:cubicBezTo>
                  <a:pt x="2516815" y="989305"/>
                  <a:pt x="2545549" y="1063881"/>
                  <a:pt x="2538683" y="1311186"/>
                </a:cubicBezTo>
                <a:cubicBezTo>
                  <a:pt x="2531817" y="1558491"/>
                  <a:pt x="2559150" y="1655040"/>
                  <a:pt x="2538683" y="1931209"/>
                </a:cubicBezTo>
                <a:cubicBezTo>
                  <a:pt x="2518216" y="2207378"/>
                  <a:pt x="2566143" y="2354781"/>
                  <a:pt x="2538683" y="2600835"/>
                </a:cubicBezTo>
                <a:cubicBezTo>
                  <a:pt x="2540132" y="2664790"/>
                  <a:pt x="2484317" y="2705405"/>
                  <a:pt x="2417943" y="2721575"/>
                </a:cubicBezTo>
                <a:cubicBezTo>
                  <a:pt x="2151523" y="2724838"/>
                  <a:pt x="2006839" y="2732242"/>
                  <a:pt x="1843642" y="2721575"/>
                </a:cubicBezTo>
                <a:cubicBezTo>
                  <a:pt x="1680445" y="2710908"/>
                  <a:pt x="1438755" y="2732549"/>
                  <a:pt x="1269342" y="2721575"/>
                </a:cubicBezTo>
                <a:cubicBezTo>
                  <a:pt x="1099929" y="2710601"/>
                  <a:pt x="1003473" y="2742880"/>
                  <a:pt x="763957" y="2721575"/>
                </a:cubicBezTo>
                <a:cubicBezTo>
                  <a:pt x="524442" y="2700270"/>
                  <a:pt x="387179" y="2724466"/>
                  <a:pt x="120740" y="2721575"/>
                </a:cubicBezTo>
                <a:cubicBezTo>
                  <a:pt x="53028" y="2710326"/>
                  <a:pt x="9415" y="2678211"/>
                  <a:pt x="0" y="2600835"/>
                </a:cubicBezTo>
                <a:cubicBezTo>
                  <a:pt x="-1384" y="2341940"/>
                  <a:pt x="26303" y="2130213"/>
                  <a:pt x="0" y="1931209"/>
                </a:cubicBezTo>
                <a:cubicBezTo>
                  <a:pt x="-26303" y="1732205"/>
                  <a:pt x="-25345" y="1426841"/>
                  <a:pt x="0" y="1286385"/>
                </a:cubicBezTo>
                <a:cubicBezTo>
                  <a:pt x="25345" y="1145929"/>
                  <a:pt x="-10203" y="944419"/>
                  <a:pt x="0" y="691162"/>
                </a:cubicBezTo>
                <a:cubicBezTo>
                  <a:pt x="10203" y="437905"/>
                  <a:pt x="-3075" y="257642"/>
                  <a:pt x="0" y="120740"/>
                </a:cubicBezTo>
                <a:close/>
              </a:path>
            </a:pathLst>
          </a:cu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47" name="Google Shape;447;p24"/>
          <p:cNvCxnSpPr>
            <a:stCxn id="448" idx="3"/>
          </p:cNvCxnSpPr>
          <p:nvPr/>
        </p:nvCxnSpPr>
        <p:spPr>
          <a:xfrm>
            <a:off x="1362110" y="1077810"/>
            <a:ext cx="1377600" cy="1088700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sm" w="sm" type="oval"/>
            <a:tailEnd len="lg" w="lg" type="triangle"/>
          </a:ln>
        </p:spPr>
      </p:cxnSp>
      <p:sp>
        <p:nvSpPr>
          <p:cNvPr id="449" name="Google Shape;449;p24"/>
          <p:cNvSpPr txBox="1"/>
          <p:nvPr/>
        </p:nvSpPr>
        <p:spPr>
          <a:xfrm>
            <a:off x="509592" y="269102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rPr b="0" i="0" lang="ja-JP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アイデア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rPr b="0" i="0" lang="ja-JP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カード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0" name="Google Shape;450;p24"/>
          <p:cNvSpPr txBox="1"/>
          <p:nvPr/>
        </p:nvSpPr>
        <p:spPr>
          <a:xfrm>
            <a:off x="4245600" y="3984514"/>
            <a:ext cx="1162800" cy="270000"/>
          </a:xfrm>
          <a:prstGeom prst="rect">
            <a:avLst/>
          </a:prstGeom>
          <a:gradFill>
            <a:gsLst>
              <a:gs pos="0">
                <a:srgbClr val="F8D3E4"/>
              </a:gs>
              <a:gs pos="100000">
                <a:srgbClr val="EFA081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1" name="Google Shape;451;p24"/>
          <p:cNvSpPr txBox="1"/>
          <p:nvPr/>
        </p:nvSpPr>
        <p:spPr>
          <a:xfrm>
            <a:off x="677073" y="2298738"/>
            <a:ext cx="1162800" cy="270000"/>
          </a:xfrm>
          <a:prstGeom prst="rect">
            <a:avLst/>
          </a:prstGeom>
          <a:gradFill>
            <a:gsLst>
              <a:gs pos="0">
                <a:srgbClr val="F8D3E4"/>
              </a:gs>
              <a:gs pos="100000">
                <a:srgbClr val="EFA081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ja-JP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◇◇</a:t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24"/>
          <p:cNvSpPr txBox="1"/>
          <p:nvPr/>
        </p:nvSpPr>
        <p:spPr>
          <a:xfrm>
            <a:off x="2955660" y="1652948"/>
            <a:ext cx="1162800" cy="270000"/>
          </a:xfrm>
          <a:prstGeom prst="rect">
            <a:avLst/>
          </a:prstGeom>
          <a:gradFill>
            <a:gsLst>
              <a:gs pos="0">
                <a:srgbClr val="F8D3E4"/>
              </a:gs>
              <a:gs pos="100000">
                <a:srgbClr val="EFA081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ja-JP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▲▲</a:t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3" name="Google Shape;453;p24"/>
          <p:cNvSpPr txBox="1"/>
          <p:nvPr/>
        </p:nvSpPr>
        <p:spPr>
          <a:xfrm>
            <a:off x="5224373" y="2160078"/>
            <a:ext cx="1162800" cy="270000"/>
          </a:xfrm>
          <a:prstGeom prst="rect">
            <a:avLst/>
          </a:prstGeom>
          <a:gradFill>
            <a:gsLst>
              <a:gs pos="0">
                <a:srgbClr val="F8D3E4"/>
              </a:gs>
              <a:gs pos="100000">
                <a:srgbClr val="EFA081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4" name="Google Shape;454;p24"/>
          <p:cNvSpPr txBox="1"/>
          <p:nvPr/>
        </p:nvSpPr>
        <p:spPr>
          <a:xfrm>
            <a:off x="5224386" y="686728"/>
            <a:ext cx="1162800" cy="270000"/>
          </a:xfrm>
          <a:prstGeom prst="rect">
            <a:avLst/>
          </a:prstGeom>
          <a:gradFill>
            <a:gsLst>
              <a:gs pos="0">
                <a:srgbClr val="F8D3E4"/>
              </a:gs>
              <a:gs pos="100000">
                <a:srgbClr val="EFA081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5" name="Google Shape;455;p24"/>
          <p:cNvSpPr txBox="1"/>
          <p:nvPr/>
        </p:nvSpPr>
        <p:spPr>
          <a:xfrm>
            <a:off x="1311542" y="269102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6" name="Google Shape;456;p24"/>
          <p:cNvSpPr txBox="1"/>
          <p:nvPr/>
        </p:nvSpPr>
        <p:spPr>
          <a:xfrm>
            <a:off x="509592" y="305887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7" name="Google Shape;457;p24"/>
          <p:cNvSpPr txBox="1"/>
          <p:nvPr/>
        </p:nvSpPr>
        <p:spPr>
          <a:xfrm>
            <a:off x="1311542" y="305887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8" name="Google Shape;458;p24"/>
          <p:cNvSpPr txBox="1"/>
          <p:nvPr/>
        </p:nvSpPr>
        <p:spPr>
          <a:xfrm>
            <a:off x="4466992" y="436022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9" name="Google Shape;459;p24"/>
          <p:cNvSpPr txBox="1"/>
          <p:nvPr/>
        </p:nvSpPr>
        <p:spPr>
          <a:xfrm>
            <a:off x="4061917" y="473592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Google Shape;460;p24"/>
          <p:cNvSpPr txBox="1"/>
          <p:nvPr/>
        </p:nvSpPr>
        <p:spPr>
          <a:xfrm>
            <a:off x="4902455" y="473592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1" name="Google Shape;461;p24"/>
          <p:cNvSpPr txBox="1"/>
          <p:nvPr/>
        </p:nvSpPr>
        <p:spPr>
          <a:xfrm>
            <a:off x="4061917" y="511162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2" name="Google Shape;462;p24"/>
          <p:cNvSpPr txBox="1"/>
          <p:nvPr/>
        </p:nvSpPr>
        <p:spPr>
          <a:xfrm>
            <a:off x="5049492" y="2568095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3" name="Google Shape;463;p24"/>
          <p:cNvSpPr txBox="1"/>
          <p:nvPr/>
        </p:nvSpPr>
        <p:spPr>
          <a:xfrm>
            <a:off x="4902455" y="511162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4" name="Google Shape;464;p24"/>
          <p:cNvSpPr txBox="1"/>
          <p:nvPr/>
        </p:nvSpPr>
        <p:spPr>
          <a:xfrm>
            <a:off x="5851442" y="2568095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5" name="Google Shape;465;p24"/>
          <p:cNvSpPr txBox="1"/>
          <p:nvPr/>
        </p:nvSpPr>
        <p:spPr>
          <a:xfrm>
            <a:off x="5462605" y="2899182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6" name="Google Shape;466;p24"/>
          <p:cNvSpPr txBox="1"/>
          <p:nvPr/>
        </p:nvSpPr>
        <p:spPr>
          <a:xfrm>
            <a:off x="5064805" y="107697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rPr b="0" i="0" lang="ja-JP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アイデア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rPr b="0" i="0" lang="ja-JP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カード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7" name="Google Shape;467;p24"/>
          <p:cNvSpPr txBox="1"/>
          <p:nvPr/>
        </p:nvSpPr>
        <p:spPr>
          <a:xfrm>
            <a:off x="5884680" y="107697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8" name="Google Shape;468;p24"/>
          <p:cNvSpPr txBox="1"/>
          <p:nvPr/>
        </p:nvSpPr>
        <p:spPr>
          <a:xfrm>
            <a:off x="1340342" y="493062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Google Shape;469;p24"/>
          <p:cNvSpPr txBox="1"/>
          <p:nvPr/>
        </p:nvSpPr>
        <p:spPr>
          <a:xfrm>
            <a:off x="2802017" y="201682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0" name="Google Shape;470;p24"/>
          <p:cNvSpPr txBox="1"/>
          <p:nvPr/>
        </p:nvSpPr>
        <p:spPr>
          <a:xfrm>
            <a:off x="2799917" y="2672732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1" name="Google Shape;471;p24"/>
          <p:cNvSpPr txBox="1"/>
          <p:nvPr/>
        </p:nvSpPr>
        <p:spPr>
          <a:xfrm>
            <a:off x="420692" y="1252482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2" name="Google Shape;472;p24"/>
          <p:cNvSpPr txBox="1"/>
          <p:nvPr/>
        </p:nvSpPr>
        <p:spPr>
          <a:xfrm>
            <a:off x="3642267" y="201682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Google Shape;473;p24"/>
          <p:cNvSpPr txBox="1"/>
          <p:nvPr/>
        </p:nvSpPr>
        <p:spPr>
          <a:xfrm>
            <a:off x="2799905" y="300067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4" name="Google Shape;474;p24"/>
          <p:cNvSpPr txBox="1"/>
          <p:nvPr/>
        </p:nvSpPr>
        <p:spPr>
          <a:xfrm>
            <a:off x="3642267" y="300067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5" name="Google Shape;475;p24"/>
          <p:cNvSpPr txBox="1"/>
          <p:nvPr/>
        </p:nvSpPr>
        <p:spPr>
          <a:xfrm>
            <a:off x="2802017" y="234477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6" name="Google Shape;476;p24"/>
          <p:cNvSpPr txBox="1"/>
          <p:nvPr/>
        </p:nvSpPr>
        <p:spPr>
          <a:xfrm>
            <a:off x="3642267" y="234477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7" name="Google Shape;477;p24"/>
          <p:cNvSpPr txBox="1"/>
          <p:nvPr/>
        </p:nvSpPr>
        <p:spPr>
          <a:xfrm>
            <a:off x="3642267" y="267272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78" name="Google Shape;478;p24"/>
          <p:cNvCxnSpPr>
            <a:endCxn id="479" idx="0"/>
          </p:cNvCxnSpPr>
          <p:nvPr/>
        </p:nvCxnSpPr>
        <p:spPr>
          <a:xfrm flipH="1">
            <a:off x="1724685" y="3413723"/>
            <a:ext cx="1351500" cy="1216500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sm" w="sm" type="oval"/>
            <a:tailEnd len="lg" w="lg" type="triangle"/>
          </a:ln>
        </p:spPr>
      </p:cxnSp>
      <p:cxnSp>
        <p:nvCxnSpPr>
          <p:cNvPr id="480" name="Google Shape;480;p24"/>
          <p:cNvCxnSpPr>
            <a:stCxn id="453" idx="0"/>
          </p:cNvCxnSpPr>
          <p:nvPr/>
        </p:nvCxnSpPr>
        <p:spPr>
          <a:xfrm rot="10800000">
            <a:off x="5800373" y="1449078"/>
            <a:ext cx="5400" cy="711000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lg" w="lg" type="triangle"/>
            <a:tailEnd len="lg" w="lg" type="triangle"/>
          </a:ln>
        </p:spPr>
      </p:cxnSp>
      <p:cxnSp>
        <p:nvCxnSpPr>
          <p:cNvPr id="481" name="Google Shape;481;p24"/>
          <p:cNvCxnSpPr>
            <a:stCxn id="450" idx="0"/>
          </p:cNvCxnSpPr>
          <p:nvPr/>
        </p:nvCxnSpPr>
        <p:spPr>
          <a:xfrm rot="10800000">
            <a:off x="3989100" y="3393214"/>
            <a:ext cx="837900" cy="591300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lg" w="lg" type="triangle"/>
            <a:tailEnd len="lg" w="lg" type="triangle"/>
          </a:ln>
        </p:spPr>
      </p:cxnSp>
      <p:cxnSp>
        <p:nvCxnSpPr>
          <p:cNvPr id="482" name="Google Shape;482;p24"/>
          <p:cNvCxnSpPr/>
          <p:nvPr/>
        </p:nvCxnSpPr>
        <p:spPr>
          <a:xfrm>
            <a:off x="4417350" y="2618625"/>
            <a:ext cx="565800" cy="209700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sm" w="sm" type="oval"/>
            <a:tailEnd len="lg" w="lg" type="triangle"/>
          </a:ln>
        </p:spPr>
      </p:cxnSp>
      <p:sp>
        <p:nvSpPr>
          <p:cNvPr id="483" name="Google Shape;483;p24"/>
          <p:cNvSpPr txBox="1"/>
          <p:nvPr/>
        </p:nvSpPr>
        <p:spPr>
          <a:xfrm>
            <a:off x="2195575" y="0"/>
            <a:ext cx="21342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ja-JP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問題点の抽出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8" name="Google Shape;448;p24"/>
          <p:cNvSpPr txBox="1"/>
          <p:nvPr/>
        </p:nvSpPr>
        <p:spPr>
          <a:xfrm>
            <a:off x="199310" y="942810"/>
            <a:ext cx="1162800" cy="270000"/>
          </a:xfrm>
          <a:prstGeom prst="rect">
            <a:avLst/>
          </a:prstGeom>
          <a:gradFill>
            <a:gsLst>
              <a:gs pos="0">
                <a:srgbClr val="F8D3E4"/>
              </a:gs>
              <a:gs pos="100000">
                <a:srgbClr val="EFA081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p24"/>
          <p:cNvSpPr txBox="1"/>
          <p:nvPr/>
        </p:nvSpPr>
        <p:spPr>
          <a:xfrm>
            <a:off x="1143285" y="4630223"/>
            <a:ext cx="1162800" cy="270000"/>
          </a:xfrm>
          <a:prstGeom prst="rect">
            <a:avLst/>
          </a:prstGeom>
          <a:gradFill>
            <a:gsLst>
              <a:gs pos="0">
                <a:srgbClr val="F8D3E4"/>
              </a:gs>
              <a:gs pos="100000">
                <a:srgbClr val="EFA081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84" name="Google Shape;484;p24"/>
          <p:cNvCxnSpPr/>
          <p:nvPr/>
        </p:nvCxnSpPr>
        <p:spPr>
          <a:xfrm flipH="1" rot="10800000">
            <a:off x="2107063" y="2663450"/>
            <a:ext cx="565800" cy="299700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sm" w="sm" type="oval"/>
            <a:tailEnd len="lg" w="lg" type="triangle"/>
          </a:ln>
        </p:spPr>
      </p:cxnSp>
      <p:sp>
        <p:nvSpPr>
          <p:cNvPr id="485" name="Google Shape;485;p24"/>
          <p:cNvSpPr/>
          <p:nvPr/>
        </p:nvSpPr>
        <p:spPr>
          <a:xfrm>
            <a:off x="5477625" y="5671300"/>
            <a:ext cx="6472200" cy="993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6" name="Google Shape;486;p24"/>
          <p:cNvSpPr txBox="1"/>
          <p:nvPr/>
        </p:nvSpPr>
        <p:spPr>
          <a:xfrm>
            <a:off x="5462600" y="5644600"/>
            <a:ext cx="66054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ja-JP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④重要度も緊急度も高い場合（「▲▲」）、難易度も高く解決が困難です。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ja-JP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島と島の関係性を考え（「◇◇」の解決は</a:t>
            </a:r>
            <a:r>
              <a:rPr b="0" i="0" lang="ja-JP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「▲▲」に影響を及ぼすであろう）、難易度が低い問題を先に解決するのも手です。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ja-JP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このように考えて、最優先課題（「◇◇」）を選定します。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87" name="Google Shape;487;p24"/>
          <p:cNvGrpSpPr/>
          <p:nvPr/>
        </p:nvGrpSpPr>
        <p:grpSpPr>
          <a:xfrm>
            <a:off x="7561686" y="1248090"/>
            <a:ext cx="4228064" cy="3119263"/>
            <a:chOff x="7750811" y="972590"/>
            <a:chExt cx="4228064" cy="3119263"/>
          </a:xfrm>
        </p:grpSpPr>
        <p:sp>
          <p:nvSpPr>
            <p:cNvPr id="488" name="Google Shape;488;p24"/>
            <p:cNvSpPr txBox="1"/>
            <p:nvPr/>
          </p:nvSpPr>
          <p:spPr>
            <a:xfrm>
              <a:off x="10273286" y="186617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466725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9" name="Google Shape;489;p24"/>
            <p:cNvSpPr txBox="1"/>
            <p:nvPr/>
          </p:nvSpPr>
          <p:spPr>
            <a:xfrm>
              <a:off x="9910236" y="1242603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9525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rPr b="1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▲▲</a:t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0" name="Google Shape;490;p24"/>
            <p:cNvSpPr txBox="1"/>
            <p:nvPr/>
          </p:nvSpPr>
          <p:spPr>
            <a:xfrm>
              <a:off x="7993286" y="3393203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123825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1" name="Google Shape;491;p24"/>
            <p:cNvSpPr txBox="1"/>
            <p:nvPr/>
          </p:nvSpPr>
          <p:spPr>
            <a:xfrm>
              <a:off x="7750811" y="972590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428625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2" name="Google Shape;492;p24"/>
            <p:cNvSpPr txBox="1"/>
            <p:nvPr/>
          </p:nvSpPr>
          <p:spPr>
            <a:xfrm>
              <a:off x="8614786" y="1640253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1524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0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◇◇</a:t>
              </a:r>
              <a:endParaRPr b="1" i="0" sz="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3" name="Google Shape;493;p24"/>
            <p:cNvSpPr txBox="1"/>
            <p:nvPr/>
          </p:nvSpPr>
          <p:spPr>
            <a:xfrm>
              <a:off x="8997936" y="3821853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219075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4" name="Google Shape;494;p24"/>
            <p:cNvSpPr txBox="1"/>
            <p:nvPr/>
          </p:nvSpPr>
          <p:spPr>
            <a:xfrm>
              <a:off x="9746786" y="2806490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5715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5" name="Google Shape;495;p24"/>
            <p:cNvSpPr txBox="1"/>
            <p:nvPr/>
          </p:nvSpPr>
          <p:spPr>
            <a:xfrm>
              <a:off x="10571961" y="3178315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6195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6" name="Google Shape;496;p24"/>
            <p:cNvSpPr/>
            <p:nvPr/>
          </p:nvSpPr>
          <p:spPr>
            <a:xfrm rot="9756608">
              <a:off x="10654085" y="1134760"/>
              <a:ext cx="572151" cy="197076"/>
            </a:xfrm>
            <a:prstGeom prst="leftArrow">
              <a:avLst>
                <a:gd fmla="val 50000" name="adj1"/>
                <a:gd fmla="val 99924" name="adj2"/>
              </a:avLst>
            </a:prstGeom>
            <a:solidFill>
              <a:schemeClr val="dk2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7" name="Google Shape;497;p24"/>
            <p:cNvSpPr txBox="1"/>
            <p:nvPr/>
          </p:nvSpPr>
          <p:spPr>
            <a:xfrm>
              <a:off x="11029075" y="1181700"/>
              <a:ext cx="9498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ja-JP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難易度高い</a:t>
              </a:r>
              <a:endParaRPr b="1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8" name="Google Shape;498;p24"/>
            <p:cNvSpPr/>
            <p:nvPr/>
          </p:nvSpPr>
          <p:spPr>
            <a:xfrm rot="9756102">
              <a:off x="8691913" y="1588453"/>
              <a:ext cx="277915" cy="177623"/>
            </a:xfrm>
            <a:prstGeom prst="leftArrow">
              <a:avLst>
                <a:gd fmla="val 50000" name="adj1"/>
                <a:gd fmla="val 99924" name="adj2"/>
              </a:avLst>
            </a:prstGeom>
            <a:solidFill>
              <a:schemeClr val="dk2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9" name="Google Shape;499;p24"/>
            <p:cNvSpPr txBox="1"/>
            <p:nvPr/>
          </p:nvSpPr>
          <p:spPr>
            <a:xfrm>
              <a:off x="8040350" y="1287200"/>
              <a:ext cx="9498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marR="0" rtl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1" i="0" lang="ja-JP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難易度低い</a:t>
              </a:r>
              <a:endParaRPr b="1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00" name="Google Shape;500;p24"/>
          <p:cNvGrpSpPr/>
          <p:nvPr/>
        </p:nvGrpSpPr>
        <p:grpSpPr>
          <a:xfrm>
            <a:off x="7124300" y="457197"/>
            <a:ext cx="4811841" cy="4344303"/>
            <a:chOff x="7657700" y="457197"/>
            <a:chExt cx="4811841" cy="4344303"/>
          </a:xfrm>
        </p:grpSpPr>
        <p:grpSp>
          <p:nvGrpSpPr>
            <p:cNvPr id="501" name="Google Shape;501;p24"/>
            <p:cNvGrpSpPr/>
            <p:nvPr/>
          </p:nvGrpSpPr>
          <p:grpSpPr>
            <a:xfrm>
              <a:off x="7657700" y="457197"/>
              <a:ext cx="4811841" cy="4344303"/>
              <a:chOff x="4253700" y="70572"/>
              <a:chExt cx="4811841" cy="4344303"/>
            </a:xfrm>
          </p:grpSpPr>
          <p:cxnSp>
            <p:nvCxnSpPr>
              <p:cNvPr id="502" name="Google Shape;502;p24"/>
              <p:cNvCxnSpPr/>
              <p:nvPr/>
            </p:nvCxnSpPr>
            <p:spPr>
              <a:xfrm>
                <a:off x="4597341" y="4126359"/>
                <a:ext cx="44682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595959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503" name="Google Shape;503;p24"/>
              <p:cNvCxnSpPr/>
              <p:nvPr/>
            </p:nvCxnSpPr>
            <p:spPr>
              <a:xfrm rot="-5400000">
                <a:off x="2574758" y="2096622"/>
                <a:ext cx="40521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595959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sp>
            <p:nvSpPr>
              <p:cNvPr id="504" name="Google Shape;504;p24"/>
              <p:cNvSpPr txBox="1"/>
              <p:nvPr/>
            </p:nvSpPr>
            <p:spPr>
              <a:xfrm>
                <a:off x="6371155" y="4046475"/>
                <a:ext cx="867900" cy="368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b="0" i="0" lang="ja-JP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重要度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5" name="Google Shape;505;p24"/>
              <p:cNvSpPr txBox="1"/>
              <p:nvPr/>
            </p:nvSpPr>
            <p:spPr>
              <a:xfrm>
                <a:off x="4253700" y="1636146"/>
                <a:ext cx="347100" cy="921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b="0" i="0" lang="ja-JP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緊急度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506" name="Google Shape;506;p24"/>
            <p:cNvCxnSpPr/>
            <p:nvPr/>
          </p:nvCxnSpPr>
          <p:spPr>
            <a:xfrm flipH="1" rot="10800000">
              <a:off x="8010428" y="4309139"/>
              <a:ext cx="583800" cy="197700"/>
            </a:xfrm>
            <a:prstGeom prst="straightConnector1">
              <a:avLst/>
            </a:prstGeom>
            <a:noFill/>
            <a:ln cap="flat" cmpd="sng" w="9525">
              <a:solidFill>
                <a:srgbClr val="595959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sp>
          <p:nvSpPr>
            <p:cNvPr id="507" name="Google Shape;507;p24"/>
            <p:cNvSpPr txBox="1"/>
            <p:nvPr/>
          </p:nvSpPr>
          <p:spPr>
            <a:xfrm rot="-1133905">
              <a:off x="7868372" y="4075663"/>
              <a:ext cx="867884" cy="3687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ja-JP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難易度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25"/>
          <p:cNvSpPr txBox="1"/>
          <p:nvPr>
            <p:ph idx="12" type="sldNum"/>
          </p:nvPr>
        </p:nvSpPr>
        <p:spPr>
          <a:xfrm>
            <a:off x="9395125" y="5892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grpSp>
        <p:nvGrpSpPr>
          <p:cNvPr id="513" name="Google Shape;513;p25"/>
          <p:cNvGrpSpPr/>
          <p:nvPr/>
        </p:nvGrpSpPr>
        <p:grpSpPr>
          <a:xfrm>
            <a:off x="0" y="0"/>
            <a:ext cx="12191975" cy="6858000"/>
            <a:chOff x="0" y="0"/>
            <a:chExt cx="12191975" cy="6858000"/>
          </a:xfrm>
        </p:grpSpPr>
        <p:cxnSp>
          <p:nvCxnSpPr>
            <p:cNvPr id="514" name="Google Shape;514;p25"/>
            <p:cNvCxnSpPr/>
            <p:nvPr/>
          </p:nvCxnSpPr>
          <p:spPr>
            <a:xfrm>
              <a:off x="7083175" y="0"/>
              <a:ext cx="0" cy="68580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dash"/>
              <a:round/>
              <a:headEnd len="med" w="med" type="none"/>
              <a:tailEnd len="med" w="med" type="none"/>
            </a:ln>
          </p:spPr>
        </p:cxnSp>
        <p:sp>
          <p:nvSpPr>
            <p:cNvPr id="515" name="Google Shape;515;p25"/>
            <p:cNvSpPr txBox="1"/>
            <p:nvPr/>
          </p:nvSpPr>
          <p:spPr>
            <a:xfrm>
              <a:off x="7167200" y="4657800"/>
              <a:ext cx="4890300" cy="2154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0" i="0" lang="ja-JP" sz="16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最優先課題「◇◇」に対する対応策</a:t>
              </a:r>
              <a:r>
                <a:rPr lang="ja-JP" sz="1600"/>
                <a:t>（例示）</a:t>
              </a:r>
              <a:endPara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317500" lvl="0" marL="4572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AutoNum type="arabicPeriod"/>
              </a:pPr>
              <a:r>
                <a:rPr b="0" i="0" lang="ja-JP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いろはにほへと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317500" lvl="0" marL="4572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AutoNum type="arabicPeriod"/>
              </a:pPr>
              <a:r>
                <a:rPr b="0" i="0" lang="ja-JP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ちりぬるを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317500" lvl="0" marL="4572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AutoNum type="arabicPeriod"/>
              </a:pPr>
              <a:r>
                <a:rPr b="0" i="0" lang="ja-JP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わかよたれそ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317500" lvl="0" marL="4572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AutoNum type="arabicPeriod"/>
              </a:pPr>
              <a:r>
                <a:rPr b="0" i="0" lang="ja-JP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つねならむ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317500" lvl="0" marL="4572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AutoNum type="arabicPeriod"/>
              </a:pPr>
              <a:r>
                <a:rPr b="0" i="0" lang="ja-JP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うゐのおくやま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317500" lvl="0" marL="4572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AutoNum type="arabicPeriod"/>
              </a:pPr>
              <a:r>
                <a:rPr b="0" i="0" lang="ja-JP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けふこえて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317500" lvl="0" marL="4572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AutoNum type="arabicPeriod"/>
              </a:pPr>
              <a:r>
                <a:rPr b="0" i="0" lang="ja-JP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あさしゆめみし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317500" lvl="0" marL="4572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AutoNum type="arabicPeriod"/>
              </a:pPr>
              <a:r>
                <a:rPr b="0" i="0" lang="ja-JP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ゑひもせす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6" name="Google Shape;516;p25"/>
            <p:cNvSpPr txBox="1"/>
            <p:nvPr/>
          </p:nvSpPr>
          <p:spPr>
            <a:xfrm>
              <a:off x="0" y="0"/>
              <a:ext cx="2574300" cy="451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800"/>
                <a:buFont typeface="Arial"/>
                <a:buNone/>
              </a:pPr>
              <a:r>
                <a:rPr b="1" i="0" lang="ja-JP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グループ：</a:t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7" name="Google Shape;517;p25"/>
            <p:cNvSpPr txBox="1"/>
            <p:nvPr/>
          </p:nvSpPr>
          <p:spPr>
            <a:xfrm>
              <a:off x="1178121" y="451338"/>
              <a:ext cx="4169100" cy="451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0" i="0" lang="ja-JP" sz="2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◯◯の問題点</a:t>
              </a:r>
              <a:endPara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0" i="0" lang="ja-JP" sz="2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（島分け例示）</a:t>
              </a:r>
              <a:endPara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8" name="Google Shape;518;p25"/>
            <p:cNvSpPr/>
            <p:nvPr/>
          </p:nvSpPr>
          <p:spPr>
            <a:xfrm>
              <a:off x="4984850" y="2323175"/>
              <a:ext cx="1675531" cy="993375"/>
            </a:xfrm>
            <a:custGeom>
              <a:rect b="b" l="l" r="r" t="t"/>
              <a:pathLst>
                <a:path extrusionOk="0" h="2721575" w="2538683">
                  <a:moveTo>
                    <a:pt x="0" y="120740"/>
                  </a:moveTo>
                  <a:cubicBezTo>
                    <a:pt x="803" y="50961"/>
                    <a:pt x="54797" y="-1960"/>
                    <a:pt x="120740" y="0"/>
                  </a:cubicBezTo>
                  <a:cubicBezTo>
                    <a:pt x="365706" y="20578"/>
                    <a:pt x="423196" y="-24729"/>
                    <a:pt x="718013" y="0"/>
                  </a:cubicBezTo>
                  <a:cubicBezTo>
                    <a:pt x="1012830" y="24729"/>
                    <a:pt x="984550" y="-18529"/>
                    <a:pt x="1246369" y="0"/>
                  </a:cubicBezTo>
                  <a:cubicBezTo>
                    <a:pt x="1508188" y="18529"/>
                    <a:pt x="1645860" y="17949"/>
                    <a:pt x="1774726" y="0"/>
                  </a:cubicBezTo>
                  <a:cubicBezTo>
                    <a:pt x="1903592" y="-17949"/>
                    <a:pt x="2156824" y="-31887"/>
                    <a:pt x="2417943" y="0"/>
                  </a:cubicBezTo>
                  <a:cubicBezTo>
                    <a:pt x="2480022" y="-2849"/>
                    <a:pt x="2540434" y="52938"/>
                    <a:pt x="2538683" y="120740"/>
                  </a:cubicBezTo>
                  <a:cubicBezTo>
                    <a:pt x="2533819" y="347793"/>
                    <a:pt x="2560551" y="442621"/>
                    <a:pt x="2538683" y="715963"/>
                  </a:cubicBezTo>
                  <a:cubicBezTo>
                    <a:pt x="2516815" y="989305"/>
                    <a:pt x="2545549" y="1063881"/>
                    <a:pt x="2538683" y="1311186"/>
                  </a:cubicBezTo>
                  <a:cubicBezTo>
                    <a:pt x="2531817" y="1558491"/>
                    <a:pt x="2559150" y="1655040"/>
                    <a:pt x="2538683" y="1931209"/>
                  </a:cubicBezTo>
                  <a:cubicBezTo>
                    <a:pt x="2518216" y="2207378"/>
                    <a:pt x="2566143" y="2354781"/>
                    <a:pt x="2538683" y="2600835"/>
                  </a:cubicBezTo>
                  <a:cubicBezTo>
                    <a:pt x="2540132" y="2664790"/>
                    <a:pt x="2484317" y="2705405"/>
                    <a:pt x="2417943" y="2721575"/>
                  </a:cubicBezTo>
                  <a:cubicBezTo>
                    <a:pt x="2151523" y="2724838"/>
                    <a:pt x="2006839" y="2732242"/>
                    <a:pt x="1843642" y="2721575"/>
                  </a:cubicBezTo>
                  <a:cubicBezTo>
                    <a:pt x="1680445" y="2710908"/>
                    <a:pt x="1438755" y="2732549"/>
                    <a:pt x="1269342" y="2721575"/>
                  </a:cubicBezTo>
                  <a:cubicBezTo>
                    <a:pt x="1099929" y="2710601"/>
                    <a:pt x="1003473" y="2742880"/>
                    <a:pt x="763957" y="2721575"/>
                  </a:cubicBezTo>
                  <a:cubicBezTo>
                    <a:pt x="524442" y="2700270"/>
                    <a:pt x="387179" y="2724466"/>
                    <a:pt x="120740" y="2721575"/>
                  </a:cubicBezTo>
                  <a:cubicBezTo>
                    <a:pt x="53028" y="2710326"/>
                    <a:pt x="9415" y="2678211"/>
                    <a:pt x="0" y="2600835"/>
                  </a:cubicBezTo>
                  <a:cubicBezTo>
                    <a:pt x="-1384" y="2341940"/>
                    <a:pt x="26303" y="2130213"/>
                    <a:pt x="0" y="1931209"/>
                  </a:cubicBezTo>
                  <a:cubicBezTo>
                    <a:pt x="-26303" y="1732205"/>
                    <a:pt x="-25345" y="1426841"/>
                    <a:pt x="0" y="1286385"/>
                  </a:cubicBezTo>
                  <a:cubicBezTo>
                    <a:pt x="25345" y="1145929"/>
                    <a:pt x="-10203" y="944419"/>
                    <a:pt x="0" y="691162"/>
                  </a:cubicBezTo>
                  <a:cubicBezTo>
                    <a:pt x="10203" y="437905"/>
                    <a:pt x="-3075" y="257642"/>
                    <a:pt x="0" y="120740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9" name="Google Shape;519;p25"/>
            <p:cNvSpPr/>
            <p:nvPr/>
          </p:nvSpPr>
          <p:spPr>
            <a:xfrm>
              <a:off x="2735100" y="1835950"/>
              <a:ext cx="1675531" cy="1558102"/>
            </a:xfrm>
            <a:custGeom>
              <a:rect b="b" l="l" r="r" t="t"/>
              <a:pathLst>
                <a:path extrusionOk="0" h="2721575" w="2538683">
                  <a:moveTo>
                    <a:pt x="0" y="120740"/>
                  </a:moveTo>
                  <a:cubicBezTo>
                    <a:pt x="803" y="50961"/>
                    <a:pt x="54797" y="-1960"/>
                    <a:pt x="120740" y="0"/>
                  </a:cubicBezTo>
                  <a:cubicBezTo>
                    <a:pt x="365706" y="20578"/>
                    <a:pt x="423196" y="-24729"/>
                    <a:pt x="718013" y="0"/>
                  </a:cubicBezTo>
                  <a:cubicBezTo>
                    <a:pt x="1012830" y="24729"/>
                    <a:pt x="984550" y="-18529"/>
                    <a:pt x="1246369" y="0"/>
                  </a:cubicBezTo>
                  <a:cubicBezTo>
                    <a:pt x="1508188" y="18529"/>
                    <a:pt x="1645860" y="17949"/>
                    <a:pt x="1774726" y="0"/>
                  </a:cubicBezTo>
                  <a:cubicBezTo>
                    <a:pt x="1903592" y="-17949"/>
                    <a:pt x="2156824" y="-31887"/>
                    <a:pt x="2417943" y="0"/>
                  </a:cubicBezTo>
                  <a:cubicBezTo>
                    <a:pt x="2480022" y="-2849"/>
                    <a:pt x="2540434" y="52938"/>
                    <a:pt x="2538683" y="120740"/>
                  </a:cubicBezTo>
                  <a:cubicBezTo>
                    <a:pt x="2533819" y="347793"/>
                    <a:pt x="2560551" y="442621"/>
                    <a:pt x="2538683" y="715963"/>
                  </a:cubicBezTo>
                  <a:cubicBezTo>
                    <a:pt x="2516815" y="989305"/>
                    <a:pt x="2545549" y="1063881"/>
                    <a:pt x="2538683" y="1311186"/>
                  </a:cubicBezTo>
                  <a:cubicBezTo>
                    <a:pt x="2531817" y="1558491"/>
                    <a:pt x="2559150" y="1655040"/>
                    <a:pt x="2538683" y="1931209"/>
                  </a:cubicBezTo>
                  <a:cubicBezTo>
                    <a:pt x="2518216" y="2207378"/>
                    <a:pt x="2566143" y="2354781"/>
                    <a:pt x="2538683" y="2600835"/>
                  </a:cubicBezTo>
                  <a:cubicBezTo>
                    <a:pt x="2540132" y="2664790"/>
                    <a:pt x="2484317" y="2705405"/>
                    <a:pt x="2417943" y="2721575"/>
                  </a:cubicBezTo>
                  <a:cubicBezTo>
                    <a:pt x="2151523" y="2724838"/>
                    <a:pt x="2006839" y="2732242"/>
                    <a:pt x="1843642" y="2721575"/>
                  </a:cubicBezTo>
                  <a:cubicBezTo>
                    <a:pt x="1680445" y="2710908"/>
                    <a:pt x="1438755" y="2732549"/>
                    <a:pt x="1269342" y="2721575"/>
                  </a:cubicBezTo>
                  <a:cubicBezTo>
                    <a:pt x="1099929" y="2710601"/>
                    <a:pt x="1003473" y="2742880"/>
                    <a:pt x="763957" y="2721575"/>
                  </a:cubicBezTo>
                  <a:cubicBezTo>
                    <a:pt x="524442" y="2700270"/>
                    <a:pt x="387179" y="2724466"/>
                    <a:pt x="120740" y="2721575"/>
                  </a:cubicBezTo>
                  <a:cubicBezTo>
                    <a:pt x="53028" y="2710326"/>
                    <a:pt x="9415" y="2678211"/>
                    <a:pt x="0" y="2600835"/>
                  </a:cubicBezTo>
                  <a:cubicBezTo>
                    <a:pt x="-1384" y="2341940"/>
                    <a:pt x="26303" y="2130213"/>
                    <a:pt x="0" y="1931209"/>
                  </a:cubicBezTo>
                  <a:cubicBezTo>
                    <a:pt x="-26303" y="1732205"/>
                    <a:pt x="-25345" y="1426841"/>
                    <a:pt x="0" y="1286385"/>
                  </a:cubicBezTo>
                  <a:cubicBezTo>
                    <a:pt x="25345" y="1145929"/>
                    <a:pt x="-10203" y="944419"/>
                    <a:pt x="0" y="691162"/>
                  </a:cubicBezTo>
                  <a:cubicBezTo>
                    <a:pt x="10203" y="437905"/>
                    <a:pt x="-3075" y="257642"/>
                    <a:pt x="0" y="120740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0" name="Google Shape;520;p25"/>
            <p:cNvSpPr/>
            <p:nvPr/>
          </p:nvSpPr>
          <p:spPr>
            <a:xfrm>
              <a:off x="4984838" y="839525"/>
              <a:ext cx="1675531" cy="619158"/>
            </a:xfrm>
            <a:custGeom>
              <a:rect b="b" l="l" r="r" t="t"/>
              <a:pathLst>
                <a:path extrusionOk="0" h="2721575" w="2538683">
                  <a:moveTo>
                    <a:pt x="0" y="120740"/>
                  </a:moveTo>
                  <a:cubicBezTo>
                    <a:pt x="803" y="50961"/>
                    <a:pt x="54797" y="-1960"/>
                    <a:pt x="120740" y="0"/>
                  </a:cubicBezTo>
                  <a:cubicBezTo>
                    <a:pt x="365706" y="20578"/>
                    <a:pt x="423196" y="-24729"/>
                    <a:pt x="718013" y="0"/>
                  </a:cubicBezTo>
                  <a:cubicBezTo>
                    <a:pt x="1012830" y="24729"/>
                    <a:pt x="984550" y="-18529"/>
                    <a:pt x="1246369" y="0"/>
                  </a:cubicBezTo>
                  <a:cubicBezTo>
                    <a:pt x="1508188" y="18529"/>
                    <a:pt x="1645860" y="17949"/>
                    <a:pt x="1774726" y="0"/>
                  </a:cubicBezTo>
                  <a:cubicBezTo>
                    <a:pt x="1903592" y="-17949"/>
                    <a:pt x="2156824" y="-31887"/>
                    <a:pt x="2417943" y="0"/>
                  </a:cubicBezTo>
                  <a:cubicBezTo>
                    <a:pt x="2480022" y="-2849"/>
                    <a:pt x="2540434" y="52938"/>
                    <a:pt x="2538683" y="120740"/>
                  </a:cubicBezTo>
                  <a:cubicBezTo>
                    <a:pt x="2533819" y="347793"/>
                    <a:pt x="2560551" y="442621"/>
                    <a:pt x="2538683" y="715963"/>
                  </a:cubicBezTo>
                  <a:cubicBezTo>
                    <a:pt x="2516815" y="989305"/>
                    <a:pt x="2545549" y="1063881"/>
                    <a:pt x="2538683" y="1311186"/>
                  </a:cubicBezTo>
                  <a:cubicBezTo>
                    <a:pt x="2531817" y="1558491"/>
                    <a:pt x="2559150" y="1655040"/>
                    <a:pt x="2538683" y="1931209"/>
                  </a:cubicBezTo>
                  <a:cubicBezTo>
                    <a:pt x="2518216" y="2207378"/>
                    <a:pt x="2566143" y="2354781"/>
                    <a:pt x="2538683" y="2600835"/>
                  </a:cubicBezTo>
                  <a:cubicBezTo>
                    <a:pt x="2540132" y="2664790"/>
                    <a:pt x="2484317" y="2705405"/>
                    <a:pt x="2417943" y="2721575"/>
                  </a:cubicBezTo>
                  <a:cubicBezTo>
                    <a:pt x="2151523" y="2724838"/>
                    <a:pt x="2006839" y="2732242"/>
                    <a:pt x="1843642" y="2721575"/>
                  </a:cubicBezTo>
                  <a:cubicBezTo>
                    <a:pt x="1680445" y="2710908"/>
                    <a:pt x="1438755" y="2732549"/>
                    <a:pt x="1269342" y="2721575"/>
                  </a:cubicBezTo>
                  <a:cubicBezTo>
                    <a:pt x="1099929" y="2710601"/>
                    <a:pt x="1003473" y="2742880"/>
                    <a:pt x="763957" y="2721575"/>
                  </a:cubicBezTo>
                  <a:cubicBezTo>
                    <a:pt x="524442" y="2700270"/>
                    <a:pt x="387179" y="2724466"/>
                    <a:pt x="120740" y="2721575"/>
                  </a:cubicBezTo>
                  <a:cubicBezTo>
                    <a:pt x="53028" y="2710326"/>
                    <a:pt x="9415" y="2678211"/>
                    <a:pt x="0" y="2600835"/>
                  </a:cubicBezTo>
                  <a:cubicBezTo>
                    <a:pt x="-1384" y="2341940"/>
                    <a:pt x="26303" y="2130213"/>
                    <a:pt x="0" y="1931209"/>
                  </a:cubicBezTo>
                  <a:cubicBezTo>
                    <a:pt x="-26303" y="1732205"/>
                    <a:pt x="-25345" y="1426841"/>
                    <a:pt x="0" y="1286385"/>
                  </a:cubicBezTo>
                  <a:cubicBezTo>
                    <a:pt x="25345" y="1145929"/>
                    <a:pt x="-10203" y="944419"/>
                    <a:pt x="0" y="691162"/>
                  </a:cubicBezTo>
                  <a:cubicBezTo>
                    <a:pt x="10203" y="437905"/>
                    <a:pt x="-3075" y="257642"/>
                    <a:pt x="0" y="120740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1" name="Google Shape;521;p25"/>
            <p:cNvSpPr/>
            <p:nvPr/>
          </p:nvSpPr>
          <p:spPr>
            <a:xfrm>
              <a:off x="3989225" y="4115303"/>
              <a:ext cx="1675531" cy="1422023"/>
            </a:xfrm>
            <a:custGeom>
              <a:rect b="b" l="l" r="r" t="t"/>
              <a:pathLst>
                <a:path extrusionOk="0" h="2721575" w="2538683">
                  <a:moveTo>
                    <a:pt x="0" y="120740"/>
                  </a:moveTo>
                  <a:cubicBezTo>
                    <a:pt x="803" y="50961"/>
                    <a:pt x="54797" y="-1960"/>
                    <a:pt x="120740" y="0"/>
                  </a:cubicBezTo>
                  <a:cubicBezTo>
                    <a:pt x="365706" y="20578"/>
                    <a:pt x="423196" y="-24729"/>
                    <a:pt x="718013" y="0"/>
                  </a:cubicBezTo>
                  <a:cubicBezTo>
                    <a:pt x="1012830" y="24729"/>
                    <a:pt x="984550" y="-18529"/>
                    <a:pt x="1246369" y="0"/>
                  </a:cubicBezTo>
                  <a:cubicBezTo>
                    <a:pt x="1508188" y="18529"/>
                    <a:pt x="1645860" y="17949"/>
                    <a:pt x="1774726" y="0"/>
                  </a:cubicBezTo>
                  <a:cubicBezTo>
                    <a:pt x="1903592" y="-17949"/>
                    <a:pt x="2156824" y="-31887"/>
                    <a:pt x="2417943" y="0"/>
                  </a:cubicBezTo>
                  <a:cubicBezTo>
                    <a:pt x="2480022" y="-2849"/>
                    <a:pt x="2540434" y="52938"/>
                    <a:pt x="2538683" y="120740"/>
                  </a:cubicBezTo>
                  <a:cubicBezTo>
                    <a:pt x="2533819" y="347793"/>
                    <a:pt x="2560551" y="442621"/>
                    <a:pt x="2538683" y="715963"/>
                  </a:cubicBezTo>
                  <a:cubicBezTo>
                    <a:pt x="2516815" y="989305"/>
                    <a:pt x="2545549" y="1063881"/>
                    <a:pt x="2538683" y="1311186"/>
                  </a:cubicBezTo>
                  <a:cubicBezTo>
                    <a:pt x="2531817" y="1558491"/>
                    <a:pt x="2559150" y="1655040"/>
                    <a:pt x="2538683" y="1931209"/>
                  </a:cubicBezTo>
                  <a:cubicBezTo>
                    <a:pt x="2518216" y="2207378"/>
                    <a:pt x="2566143" y="2354781"/>
                    <a:pt x="2538683" y="2600835"/>
                  </a:cubicBezTo>
                  <a:cubicBezTo>
                    <a:pt x="2540132" y="2664790"/>
                    <a:pt x="2484317" y="2705405"/>
                    <a:pt x="2417943" y="2721575"/>
                  </a:cubicBezTo>
                  <a:cubicBezTo>
                    <a:pt x="2151523" y="2724838"/>
                    <a:pt x="2006839" y="2732242"/>
                    <a:pt x="1843642" y="2721575"/>
                  </a:cubicBezTo>
                  <a:cubicBezTo>
                    <a:pt x="1680445" y="2710908"/>
                    <a:pt x="1438755" y="2732549"/>
                    <a:pt x="1269342" y="2721575"/>
                  </a:cubicBezTo>
                  <a:cubicBezTo>
                    <a:pt x="1099929" y="2710601"/>
                    <a:pt x="1003473" y="2742880"/>
                    <a:pt x="763957" y="2721575"/>
                  </a:cubicBezTo>
                  <a:cubicBezTo>
                    <a:pt x="524442" y="2700270"/>
                    <a:pt x="387179" y="2724466"/>
                    <a:pt x="120740" y="2721575"/>
                  </a:cubicBezTo>
                  <a:cubicBezTo>
                    <a:pt x="53028" y="2710326"/>
                    <a:pt x="9415" y="2678211"/>
                    <a:pt x="0" y="2600835"/>
                  </a:cubicBezTo>
                  <a:cubicBezTo>
                    <a:pt x="-1384" y="2341940"/>
                    <a:pt x="26303" y="2130213"/>
                    <a:pt x="0" y="1931209"/>
                  </a:cubicBezTo>
                  <a:cubicBezTo>
                    <a:pt x="-26303" y="1732205"/>
                    <a:pt x="-25345" y="1426841"/>
                    <a:pt x="0" y="1286385"/>
                  </a:cubicBezTo>
                  <a:cubicBezTo>
                    <a:pt x="25345" y="1145929"/>
                    <a:pt x="-10203" y="944419"/>
                    <a:pt x="0" y="691162"/>
                  </a:cubicBezTo>
                  <a:cubicBezTo>
                    <a:pt x="10203" y="437905"/>
                    <a:pt x="-3075" y="257642"/>
                    <a:pt x="0" y="120740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2" name="Google Shape;522;p25"/>
            <p:cNvSpPr/>
            <p:nvPr/>
          </p:nvSpPr>
          <p:spPr>
            <a:xfrm>
              <a:off x="420700" y="2486275"/>
              <a:ext cx="1675531" cy="966159"/>
            </a:xfrm>
            <a:custGeom>
              <a:rect b="b" l="l" r="r" t="t"/>
              <a:pathLst>
                <a:path extrusionOk="0" h="2721575" w="2538683">
                  <a:moveTo>
                    <a:pt x="0" y="120740"/>
                  </a:moveTo>
                  <a:cubicBezTo>
                    <a:pt x="803" y="50961"/>
                    <a:pt x="54797" y="-1960"/>
                    <a:pt x="120740" y="0"/>
                  </a:cubicBezTo>
                  <a:cubicBezTo>
                    <a:pt x="365706" y="20578"/>
                    <a:pt x="423196" y="-24729"/>
                    <a:pt x="718013" y="0"/>
                  </a:cubicBezTo>
                  <a:cubicBezTo>
                    <a:pt x="1012830" y="24729"/>
                    <a:pt x="984550" y="-18529"/>
                    <a:pt x="1246369" y="0"/>
                  </a:cubicBezTo>
                  <a:cubicBezTo>
                    <a:pt x="1508188" y="18529"/>
                    <a:pt x="1645860" y="17949"/>
                    <a:pt x="1774726" y="0"/>
                  </a:cubicBezTo>
                  <a:cubicBezTo>
                    <a:pt x="1903592" y="-17949"/>
                    <a:pt x="2156824" y="-31887"/>
                    <a:pt x="2417943" y="0"/>
                  </a:cubicBezTo>
                  <a:cubicBezTo>
                    <a:pt x="2480022" y="-2849"/>
                    <a:pt x="2540434" y="52938"/>
                    <a:pt x="2538683" y="120740"/>
                  </a:cubicBezTo>
                  <a:cubicBezTo>
                    <a:pt x="2533819" y="347793"/>
                    <a:pt x="2560551" y="442621"/>
                    <a:pt x="2538683" y="715963"/>
                  </a:cubicBezTo>
                  <a:cubicBezTo>
                    <a:pt x="2516815" y="989305"/>
                    <a:pt x="2545549" y="1063881"/>
                    <a:pt x="2538683" y="1311186"/>
                  </a:cubicBezTo>
                  <a:cubicBezTo>
                    <a:pt x="2531817" y="1558491"/>
                    <a:pt x="2559150" y="1655040"/>
                    <a:pt x="2538683" y="1931209"/>
                  </a:cubicBezTo>
                  <a:cubicBezTo>
                    <a:pt x="2518216" y="2207378"/>
                    <a:pt x="2566143" y="2354781"/>
                    <a:pt x="2538683" y="2600835"/>
                  </a:cubicBezTo>
                  <a:cubicBezTo>
                    <a:pt x="2540132" y="2664790"/>
                    <a:pt x="2484317" y="2705405"/>
                    <a:pt x="2417943" y="2721575"/>
                  </a:cubicBezTo>
                  <a:cubicBezTo>
                    <a:pt x="2151523" y="2724838"/>
                    <a:pt x="2006839" y="2732242"/>
                    <a:pt x="1843642" y="2721575"/>
                  </a:cubicBezTo>
                  <a:cubicBezTo>
                    <a:pt x="1680445" y="2710908"/>
                    <a:pt x="1438755" y="2732549"/>
                    <a:pt x="1269342" y="2721575"/>
                  </a:cubicBezTo>
                  <a:cubicBezTo>
                    <a:pt x="1099929" y="2710601"/>
                    <a:pt x="1003473" y="2742880"/>
                    <a:pt x="763957" y="2721575"/>
                  </a:cubicBezTo>
                  <a:cubicBezTo>
                    <a:pt x="524442" y="2700270"/>
                    <a:pt x="387179" y="2724466"/>
                    <a:pt x="120740" y="2721575"/>
                  </a:cubicBezTo>
                  <a:cubicBezTo>
                    <a:pt x="53028" y="2710326"/>
                    <a:pt x="9415" y="2678211"/>
                    <a:pt x="0" y="2600835"/>
                  </a:cubicBezTo>
                  <a:cubicBezTo>
                    <a:pt x="-1384" y="2341940"/>
                    <a:pt x="26303" y="2130213"/>
                    <a:pt x="0" y="1931209"/>
                  </a:cubicBezTo>
                  <a:cubicBezTo>
                    <a:pt x="-26303" y="1732205"/>
                    <a:pt x="-25345" y="1426841"/>
                    <a:pt x="0" y="1286385"/>
                  </a:cubicBezTo>
                  <a:cubicBezTo>
                    <a:pt x="25345" y="1145929"/>
                    <a:pt x="-10203" y="944419"/>
                    <a:pt x="0" y="691162"/>
                  </a:cubicBezTo>
                  <a:cubicBezTo>
                    <a:pt x="10203" y="437905"/>
                    <a:pt x="-3075" y="257642"/>
                    <a:pt x="0" y="120740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23" name="Google Shape;523;p25"/>
            <p:cNvCxnSpPr>
              <a:stCxn id="524" idx="3"/>
            </p:cNvCxnSpPr>
            <p:nvPr/>
          </p:nvCxnSpPr>
          <p:spPr>
            <a:xfrm>
              <a:off x="1362110" y="1077810"/>
              <a:ext cx="1377600" cy="10887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oval"/>
              <a:tailEnd len="lg" w="lg" type="triangle"/>
            </a:ln>
          </p:spPr>
        </p:cxnSp>
        <p:sp>
          <p:nvSpPr>
            <p:cNvPr id="525" name="Google Shape;525;p25"/>
            <p:cNvSpPr txBox="1"/>
            <p:nvPr/>
          </p:nvSpPr>
          <p:spPr>
            <a:xfrm>
              <a:off x="509592" y="26910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rPr b="0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アイデア</a:t>
              </a:r>
              <a:endPara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rPr b="0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カード</a:t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6" name="Google Shape;526;p25"/>
            <p:cNvSpPr txBox="1"/>
            <p:nvPr/>
          </p:nvSpPr>
          <p:spPr>
            <a:xfrm>
              <a:off x="4245600" y="3984514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7" name="Google Shape;527;p25"/>
            <p:cNvSpPr txBox="1"/>
            <p:nvPr/>
          </p:nvSpPr>
          <p:spPr>
            <a:xfrm>
              <a:off x="677073" y="229873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0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◇◇</a:t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8" name="Google Shape;528;p25"/>
            <p:cNvSpPr txBox="1"/>
            <p:nvPr/>
          </p:nvSpPr>
          <p:spPr>
            <a:xfrm>
              <a:off x="2955660" y="165294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▲▲</a:t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9" name="Google Shape;529;p25"/>
            <p:cNvSpPr txBox="1"/>
            <p:nvPr/>
          </p:nvSpPr>
          <p:spPr>
            <a:xfrm>
              <a:off x="5224373" y="216007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0" name="Google Shape;530;p25"/>
            <p:cNvSpPr txBox="1"/>
            <p:nvPr/>
          </p:nvSpPr>
          <p:spPr>
            <a:xfrm>
              <a:off x="5224386" y="68672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1" name="Google Shape;531;p25"/>
            <p:cNvSpPr txBox="1"/>
            <p:nvPr/>
          </p:nvSpPr>
          <p:spPr>
            <a:xfrm>
              <a:off x="1311542" y="26910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2" name="Google Shape;532;p25"/>
            <p:cNvSpPr txBox="1"/>
            <p:nvPr/>
          </p:nvSpPr>
          <p:spPr>
            <a:xfrm>
              <a:off x="509592" y="30588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3" name="Google Shape;533;p25"/>
            <p:cNvSpPr txBox="1"/>
            <p:nvPr/>
          </p:nvSpPr>
          <p:spPr>
            <a:xfrm>
              <a:off x="1311542" y="30588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4" name="Google Shape;534;p25"/>
            <p:cNvSpPr txBox="1"/>
            <p:nvPr/>
          </p:nvSpPr>
          <p:spPr>
            <a:xfrm>
              <a:off x="4466992" y="43602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5" name="Google Shape;535;p25"/>
            <p:cNvSpPr txBox="1"/>
            <p:nvPr/>
          </p:nvSpPr>
          <p:spPr>
            <a:xfrm>
              <a:off x="4061917" y="47359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6" name="Google Shape;536;p25"/>
            <p:cNvSpPr txBox="1"/>
            <p:nvPr/>
          </p:nvSpPr>
          <p:spPr>
            <a:xfrm>
              <a:off x="4902455" y="47359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7" name="Google Shape;537;p25"/>
            <p:cNvSpPr txBox="1"/>
            <p:nvPr/>
          </p:nvSpPr>
          <p:spPr>
            <a:xfrm>
              <a:off x="4061917" y="51116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8" name="Google Shape;538;p25"/>
            <p:cNvSpPr txBox="1"/>
            <p:nvPr/>
          </p:nvSpPr>
          <p:spPr>
            <a:xfrm>
              <a:off x="5049492" y="2568095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9" name="Google Shape;539;p25"/>
            <p:cNvSpPr txBox="1"/>
            <p:nvPr/>
          </p:nvSpPr>
          <p:spPr>
            <a:xfrm>
              <a:off x="4902455" y="51116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0" name="Google Shape;540;p25"/>
            <p:cNvSpPr txBox="1"/>
            <p:nvPr/>
          </p:nvSpPr>
          <p:spPr>
            <a:xfrm>
              <a:off x="5851442" y="2568095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1" name="Google Shape;541;p25"/>
            <p:cNvSpPr txBox="1"/>
            <p:nvPr/>
          </p:nvSpPr>
          <p:spPr>
            <a:xfrm>
              <a:off x="5462605" y="2899182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2" name="Google Shape;542;p25"/>
            <p:cNvSpPr txBox="1"/>
            <p:nvPr/>
          </p:nvSpPr>
          <p:spPr>
            <a:xfrm>
              <a:off x="5064805" y="10769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rPr b="0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アイデア</a:t>
              </a:r>
              <a:endPara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rPr b="0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カード</a:t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3" name="Google Shape;543;p25"/>
            <p:cNvSpPr txBox="1"/>
            <p:nvPr/>
          </p:nvSpPr>
          <p:spPr>
            <a:xfrm>
              <a:off x="5884680" y="10769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4" name="Google Shape;544;p25"/>
            <p:cNvSpPr txBox="1"/>
            <p:nvPr/>
          </p:nvSpPr>
          <p:spPr>
            <a:xfrm>
              <a:off x="1340342" y="49306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5" name="Google Shape;545;p25"/>
            <p:cNvSpPr txBox="1"/>
            <p:nvPr/>
          </p:nvSpPr>
          <p:spPr>
            <a:xfrm>
              <a:off x="2802017" y="20168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6" name="Google Shape;546;p25"/>
            <p:cNvSpPr txBox="1"/>
            <p:nvPr/>
          </p:nvSpPr>
          <p:spPr>
            <a:xfrm>
              <a:off x="2799917" y="2672732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7" name="Google Shape;547;p25"/>
            <p:cNvSpPr txBox="1"/>
            <p:nvPr/>
          </p:nvSpPr>
          <p:spPr>
            <a:xfrm>
              <a:off x="420692" y="1252482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8" name="Google Shape;548;p25"/>
            <p:cNvSpPr txBox="1"/>
            <p:nvPr/>
          </p:nvSpPr>
          <p:spPr>
            <a:xfrm>
              <a:off x="3642267" y="20168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9" name="Google Shape;549;p25"/>
            <p:cNvSpPr txBox="1"/>
            <p:nvPr/>
          </p:nvSpPr>
          <p:spPr>
            <a:xfrm>
              <a:off x="2799905" y="30006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0" name="Google Shape;550;p25"/>
            <p:cNvSpPr txBox="1"/>
            <p:nvPr/>
          </p:nvSpPr>
          <p:spPr>
            <a:xfrm>
              <a:off x="3642267" y="30006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1" name="Google Shape;551;p25"/>
            <p:cNvSpPr txBox="1"/>
            <p:nvPr/>
          </p:nvSpPr>
          <p:spPr>
            <a:xfrm>
              <a:off x="2802017" y="23447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2" name="Google Shape;552;p25"/>
            <p:cNvSpPr txBox="1"/>
            <p:nvPr/>
          </p:nvSpPr>
          <p:spPr>
            <a:xfrm>
              <a:off x="3642267" y="23447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3" name="Google Shape;553;p25"/>
            <p:cNvSpPr txBox="1"/>
            <p:nvPr/>
          </p:nvSpPr>
          <p:spPr>
            <a:xfrm>
              <a:off x="3642267" y="26727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54" name="Google Shape;554;p25"/>
            <p:cNvCxnSpPr>
              <a:endCxn id="555" idx="0"/>
            </p:cNvCxnSpPr>
            <p:nvPr/>
          </p:nvCxnSpPr>
          <p:spPr>
            <a:xfrm flipH="1">
              <a:off x="1724685" y="3413723"/>
              <a:ext cx="1351500" cy="12165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oval"/>
              <a:tailEnd len="lg" w="lg" type="triangle"/>
            </a:ln>
          </p:spPr>
        </p:cxnSp>
        <p:cxnSp>
          <p:nvCxnSpPr>
            <p:cNvPr id="556" name="Google Shape;556;p25"/>
            <p:cNvCxnSpPr>
              <a:stCxn id="529" idx="0"/>
            </p:cNvCxnSpPr>
            <p:nvPr/>
          </p:nvCxnSpPr>
          <p:spPr>
            <a:xfrm rot="10800000">
              <a:off x="5800373" y="1449078"/>
              <a:ext cx="5400" cy="7110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lg" w="lg" type="triangle"/>
              <a:tailEnd len="lg" w="lg" type="triangle"/>
            </a:ln>
          </p:spPr>
        </p:cxnSp>
        <p:cxnSp>
          <p:nvCxnSpPr>
            <p:cNvPr id="557" name="Google Shape;557;p25"/>
            <p:cNvCxnSpPr>
              <a:stCxn id="526" idx="0"/>
            </p:cNvCxnSpPr>
            <p:nvPr/>
          </p:nvCxnSpPr>
          <p:spPr>
            <a:xfrm rot="10800000">
              <a:off x="3989100" y="3393214"/>
              <a:ext cx="837900" cy="5913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lg" w="lg" type="triangle"/>
              <a:tailEnd len="lg" w="lg" type="triangle"/>
            </a:ln>
          </p:spPr>
        </p:cxnSp>
        <p:cxnSp>
          <p:nvCxnSpPr>
            <p:cNvPr id="558" name="Google Shape;558;p25"/>
            <p:cNvCxnSpPr/>
            <p:nvPr/>
          </p:nvCxnSpPr>
          <p:spPr>
            <a:xfrm>
              <a:off x="4417350" y="2618625"/>
              <a:ext cx="565800" cy="2097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oval"/>
              <a:tailEnd len="lg" w="lg" type="triangle"/>
            </a:ln>
          </p:spPr>
        </p:cxnSp>
        <p:sp>
          <p:nvSpPr>
            <p:cNvPr id="559" name="Google Shape;559;p25"/>
            <p:cNvSpPr txBox="1"/>
            <p:nvPr/>
          </p:nvSpPr>
          <p:spPr>
            <a:xfrm>
              <a:off x="2195575" y="0"/>
              <a:ext cx="2134200" cy="524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r>
                <a:rPr b="0" i="0" lang="ja-JP" sz="2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問題点の抽出</a:t>
              </a:r>
              <a:endParaRPr b="0" i="0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4" name="Google Shape;524;p25"/>
            <p:cNvSpPr txBox="1"/>
            <p:nvPr/>
          </p:nvSpPr>
          <p:spPr>
            <a:xfrm>
              <a:off x="199310" y="942810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5" name="Google Shape;555;p25"/>
            <p:cNvSpPr txBox="1"/>
            <p:nvPr/>
          </p:nvSpPr>
          <p:spPr>
            <a:xfrm>
              <a:off x="1143285" y="4630223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60" name="Google Shape;560;p25"/>
            <p:cNvCxnSpPr/>
            <p:nvPr/>
          </p:nvCxnSpPr>
          <p:spPr>
            <a:xfrm flipH="1" rot="10800000">
              <a:off x="2107063" y="2663450"/>
              <a:ext cx="565800" cy="2997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oval"/>
              <a:tailEnd len="lg" w="lg" type="triangle"/>
            </a:ln>
          </p:spPr>
        </p:cxnSp>
        <p:sp>
          <p:nvSpPr>
            <p:cNvPr id="561" name="Google Shape;561;p25"/>
            <p:cNvSpPr/>
            <p:nvPr/>
          </p:nvSpPr>
          <p:spPr>
            <a:xfrm>
              <a:off x="804300" y="5784025"/>
              <a:ext cx="5624100" cy="7635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2" name="Google Shape;562;p25"/>
            <p:cNvSpPr txBox="1"/>
            <p:nvPr/>
          </p:nvSpPr>
          <p:spPr>
            <a:xfrm>
              <a:off x="763350" y="5772350"/>
              <a:ext cx="5724900" cy="831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ja-JP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⑤</a:t>
              </a:r>
              <a:r>
                <a:rPr b="0" i="0" lang="ja-JP" sz="1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最優先課題（「◇◇」）に対する対応策を列挙します。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ja-JP" sz="1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このとき、島のタイトルだけでなく、個別のアイデアカードの問題を解決しうるかを検討するようにしましょう。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3" name="Google Shape;563;p25"/>
            <p:cNvSpPr txBox="1"/>
            <p:nvPr/>
          </p:nvSpPr>
          <p:spPr>
            <a:xfrm>
              <a:off x="7169375" y="0"/>
              <a:ext cx="5022600" cy="839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10000"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r>
                <a:rPr b="0" i="0" lang="ja-JP" sz="2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問題点への対応（三次元展開</a:t>
              </a:r>
              <a:r>
                <a:rPr lang="ja-JP" sz="2200">
                  <a:solidFill>
                    <a:schemeClr val="dk1"/>
                  </a:solidFill>
                </a:rPr>
                <a:t>例示</a:t>
              </a:r>
              <a:r>
                <a:rPr b="0" i="0" lang="ja-JP" sz="2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）</a:t>
              </a:r>
              <a:endPara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457200" lvl="0" marL="4572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r>
                <a:rPr b="0" i="0" lang="ja-JP" sz="2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④対応策の立案</a:t>
              </a:r>
              <a:endParaRPr b="0" i="0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64" name="Google Shape;564;p25"/>
            <p:cNvGrpSpPr/>
            <p:nvPr/>
          </p:nvGrpSpPr>
          <p:grpSpPr>
            <a:xfrm>
              <a:off x="7561686" y="1248090"/>
              <a:ext cx="4228064" cy="3119263"/>
              <a:chOff x="7750811" y="972590"/>
              <a:chExt cx="4228064" cy="3119263"/>
            </a:xfrm>
          </p:grpSpPr>
          <p:sp>
            <p:nvSpPr>
              <p:cNvPr id="565" name="Google Shape;565;p25"/>
              <p:cNvSpPr txBox="1"/>
              <p:nvPr/>
            </p:nvSpPr>
            <p:spPr>
              <a:xfrm>
                <a:off x="10273286" y="1866178"/>
                <a:ext cx="1162800" cy="270000"/>
              </a:xfrm>
              <a:prstGeom prst="rect">
                <a:avLst/>
              </a:prstGeom>
              <a:gradFill>
                <a:gsLst>
                  <a:gs pos="0">
                    <a:srgbClr val="F8D3E4"/>
                  </a:gs>
                  <a:gs pos="100000">
                    <a:srgbClr val="EFA081"/>
                  </a:gs>
                </a:gsLst>
                <a:lin ang="5400012" scaled="0"/>
              </a:gradFill>
              <a:ln>
                <a:noFill/>
              </a:ln>
              <a:effectLst>
                <a:outerShdw blurRad="50800" rotWithShape="0" algn="tl" dir="20400000" dist="466725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36000" lIns="36000" spcFirstLastPara="1" rIns="36000" wrap="square" tIns="360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1" i="0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6" name="Google Shape;566;p25"/>
              <p:cNvSpPr txBox="1"/>
              <p:nvPr/>
            </p:nvSpPr>
            <p:spPr>
              <a:xfrm>
                <a:off x="9910236" y="1242603"/>
                <a:ext cx="1162800" cy="270000"/>
              </a:xfrm>
              <a:prstGeom prst="rect">
                <a:avLst/>
              </a:prstGeom>
              <a:gradFill>
                <a:gsLst>
                  <a:gs pos="0">
                    <a:srgbClr val="F8D3E4"/>
                  </a:gs>
                  <a:gs pos="100000">
                    <a:srgbClr val="EFA081"/>
                  </a:gs>
                </a:gsLst>
                <a:lin ang="5400012" scaled="0"/>
              </a:gradFill>
              <a:ln>
                <a:noFill/>
              </a:ln>
              <a:effectLst>
                <a:outerShdw blurRad="50800" rotWithShape="0" algn="tl" dir="20400000" dist="952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36000" lIns="36000" spcFirstLastPara="1" rIns="36000" wrap="square" tIns="360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rPr b="1" i="0" lang="ja-JP" sz="1000" u="none" cap="none" strike="noStrik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▲▲</a:t>
                </a:r>
                <a:endParaRPr b="1" i="0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7" name="Google Shape;567;p25"/>
              <p:cNvSpPr txBox="1"/>
              <p:nvPr/>
            </p:nvSpPr>
            <p:spPr>
              <a:xfrm>
                <a:off x="7993286" y="3393203"/>
                <a:ext cx="1162800" cy="270000"/>
              </a:xfrm>
              <a:prstGeom prst="rect">
                <a:avLst/>
              </a:prstGeom>
              <a:gradFill>
                <a:gsLst>
                  <a:gs pos="0">
                    <a:srgbClr val="F8D3E4"/>
                  </a:gs>
                  <a:gs pos="100000">
                    <a:srgbClr val="EFA081"/>
                  </a:gs>
                </a:gsLst>
                <a:lin ang="5400012" scaled="0"/>
              </a:gradFill>
              <a:ln>
                <a:noFill/>
              </a:ln>
              <a:effectLst>
                <a:outerShdw blurRad="50800" rotWithShape="0" algn="tl" dir="20400000" dist="123825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36000" lIns="36000" spcFirstLastPara="1" rIns="36000" wrap="square" tIns="360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1" i="0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8" name="Google Shape;568;p25"/>
              <p:cNvSpPr txBox="1"/>
              <p:nvPr/>
            </p:nvSpPr>
            <p:spPr>
              <a:xfrm>
                <a:off x="7750811" y="972590"/>
                <a:ext cx="1162800" cy="270000"/>
              </a:xfrm>
              <a:prstGeom prst="rect">
                <a:avLst/>
              </a:prstGeom>
              <a:gradFill>
                <a:gsLst>
                  <a:gs pos="0">
                    <a:srgbClr val="F8D3E4"/>
                  </a:gs>
                  <a:gs pos="100000">
                    <a:srgbClr val="EFA081"/>
                  </a:gs>
                </a:gsLst>
                <a:lin ang="5400012" scaled="0"/>
              </a:gradFill>
              <a:ln>
                <a:noFill/>
              </a:ln>
              <a:effectLst>
                <a:outerShdw blurRad="50800" rotWithShape="0" algn="tl" dir="20400000" dist="428625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36000" lIns="36000" spcFirstLastPara="1" rIns="36000" wrap="square" tIns="360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1" i="0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9" name="Google Shape;569;p25"/>
              <p:cNvSpPr txBox="1"/>
              <p:nvPr/>
            </p:nvSpPr>
            <p:spPr>
              <a:xfrm>
                <a:off x="8614786" y="1640253"/>
                <a:ext cx="1162800" cy="270000"/>
              </a:xfrm>
              <a:prstGeom prst="rect">
                <a:avLst/>
              </a:prstGeom>
              <a:gradFill>
                <a:gsLst>
                  <a:gs pos="0">
                    <a:srgbClr val="F8D3E4"/>
                  </a:gs>
                  <a:gs pos="100000">
                    <a:srgbClr val="EFA081"/>
                  </a:gs>
                </a:gsLst>
                <a:lin ang="5400012" scaled="0"/>
              </a:gradFill>
              <a:ln>
                <a:noFill/>
              </a:ln>
              <a:effectLst>
                <a:outerShdw blurRad="50800" rotWithShape="0" algn="tl" dir="20400000" dist="1524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36000" lIns="36000" spcFirstLastPara="1" rIns="36000" wrap="square" tIns="360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b="0" i="0" lang="ja-JP" sz="1000" u="none" cap="none" strike="noStrik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◇◇</a:t>
                </a:r>
                <a:endParaRPr b="1" i="0" sz="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0" name="Google Shape;570;p25"/>
              <p:cNvSpPr txBox="1"/>
              <p:nvPr/>
            </p:nvSpPr>
            <p:spPr>
              <a:xfrm>
                <a:off x="8997936" y="3821853"/>
                <a:ext cx="1162800" cy="270000"/>
              </a:xfrm>
              <a:prstGeom prst="rect">
                <a:avLst/>
              </a:prstGeom>
              <a:gradFill>
                <a:gsLst>
                  <a:gs pos="0">
                    <a:srgbClr val="F8D3E4"/>
                  </a:gs>
                  <a:gs pos="100000">
                    <a:srgbClr val="EFA081"/>
                  </a:gs>
                </a:gsLst>
                <a:lin ang="5400012" scaled="0"/>
              </a:gradFill>
              <a:ln>
                <a:noFill/>
              </a:ln>
              <a:effectLst>
                <a:outerShdw blurRad="50800" rotWithShape="0" algn="tl" dir="20400000" dist="219075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36000" lIns="36000" spcFirstLastPara="1" rIns="36000" wrap="square" tIns="360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1" i="0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1" name="Google Shape;571;p25"/>
              <p:cNvSpPr txBox="1"/>
              <p:nvPr/>
            </p:nvSpPr>
            <p:spPr>
              <a:xfrm>
                <a:off x="9746786" y="2806490"/>
                <a:ext cx="1162800" cy="270000"/>
              </a:xfrm>
              <a:prstGeom prst="rect">
                <a:avLst/>
              </a:prstGeom>
              <a:gradFill>
                <a:gsLst>
                  <a:gs pos="0">
                    <a:srgbClr val="F8D3E4"/>
                  </a:gs>
                  <a:gs pos="100000">
                    <a:srgbClr val="EFA081"/>
                  </a:gs>
                </a:gsLst>
                <a:lin ang="5400012" scaled="0"/>
              </a:gradFill>
              <a:ln>
                <a:noFill/>
              </a:ln>
              <a:effectLst>
                <a:outerShdw blurRad="50800" rotWithShape="0" algn="tl" dir="20400000" dist="5715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36000" lIns="36000" spcFirstLastPara="1" rIns="36000" wrap="square" tIns="360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1" i="0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2" name="Google Shape;572;p25"/>
              <p:cNvSpPr txBox="1"/>
              <p:nvPr/>
            </p:nvSpPr>
            <p:spPr>
              <a:xfrm>
                <a:off x="10571961" y="3178315"/>
                <a:ext cx="1162800" cy="270000"/>
              </a:xfrm>
              <a:prstGeom prst="rect">
                <a:avLst/>
              </a:prstGeom>
              <a:gradFill>
                <a:gsLst>
                  <a:gs pos="0">
                    <a:srgbClr val="F8D3E4"/>
                  </a:gs>
                  <a:gs pos="100000">
                    <a:srgbClr val="EFA081"/>
                  </a:gs>
                </a:gsLst>
                <a:lin ang="5400012" scaled="0"/>
              </a:gradFill>
              <a:ln>
                <a:noFill/>
              </a:ln>
              <a:effectLst>
                <a:outerShdw blurRad="50800" rotWithShape="0" algn="tl" dir="20400000" dist="36195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36000" lIns="36000" spcFirstLastPara="1" rIns="36000" wrap="square" tIns="360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1" i="0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3" name="Google Shape;573;p25"/>
              <p:cNvSpPr/>
              <p:nvPr/>
            </p:nvSpPr>
            <p:spPr>
              <a:xfrm rot="9756608">
                <a:off x="10654085" y="1134760"/>
                <a:ext cx="572151" cy="197076"/>
              </a:xfrm>
              <a:prstGeom prst="leftArrow">
                <a:avLst>
                  <a:gd fmla="val 50000" name="adj1"/>
                  <a:gd fmla="val 99924" name="adj2"/>
                </a:avLst>
              </a:prstGeom>
              <a:solidFill>
                <a:schemeClr val="dk2"/>
              </a:solidFill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4" name="Google Shape;574;p25"/>
              <p:cNvSpPr txBox="1"/>
              <p:nvPr/>
            </p:nvSpPr>
            <p:spPr>
              <a:xfrm>
                <a:off x="11029075" y="1181700"/>
                <a:ext cx="949800" cy="369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/>
                  <a:buNone/>
                </a:pPr>
                <a:r>
                  <a:rPr b="1" i="0" lang="ja-JP" sz="12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難易度高い</a:t>
                </a:r>
                <a:endParaRPr b="1" i="0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5" name="Google Shape;575;p25"/>
              <p:cNvSpPr/>
              <p:nvPr/>
            </p:nvSpPr>
            <p:spPr>
              <a:xfrm rot="9756102">
                <a:off x="8691913" y="1588453"/>
                <a:ext cx="277915" cy="177623"/>
              </a:xfrm>
              <a:prstGeom prst="leftArrow">
                <a:avLst>
                  <a:gd fmla="val 50000" name="adj1"/>
                  <a:gd fmla="val 99924" name="adj2"/>
                </a:avLst>
              </a:prstGeom>
              <a:solidFill>
                <a:schemeClr val="dk2"/>
              </a:solidFill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6" name="Google Shape;576;p25"/>
              <p:cNvSpPr txBox="1"/>
              <p:nvPr/>
            </p:nvSpPr>
            <p:spPr>
              <a:xfrm>
                <a:off x="8040350" y="1287200"/>
                <a:ext cx="949800" cy="369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marR="0" rtl="0" algn="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/>
                  <a:buNone/>
                </a:pPr>
                <a:r>
                  <a:rPr b="1" i="0" lang="ja-JP" sz="12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難易度低い</a:t>
                </a:r>
                <a:endParaRPr b="1" i="0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77" name="Google Shape;577;p25"/>
            <p:cNvGrpSpPr/>
            <p:nvPr/>
          </p:nvGrpSpPr>
          <p:grpSpPr>
            <a:xfrm>
              <a:off x="7124300" y="457197"/>
              <a:ext cx="4803441" cy="4344303"/>
              <a:chOff x="7657700" y="457197"/>
              <a:chExt cx="4803441" cy="4344303"/>
            </a:xfrm>
          </p:grpSpPr>
          <p:grpSp>
            <p:nvGrpSpPr>
              <p:cNvPr id="578" name="Google Shape;578;p25"/>
              <p:cNvGrpSpPr/>
              <p:nvPr/>
            </p:nvGrpSpPr>
            <p:grpSpPr>
              <a:xfrm>
                <a:off x="7657700" y="457197"/>
                <a:ext cx="4803441" cy="4344303"/>
                <a:chOff x="4253700" y="70572"/>
                <a:chExt cx="4803441" cy="4344303"/>
              </a:xfrm>
            </p:grpSpPr>
            <p:cxnSp>
              <p:nvCxnSpPr>
                <p:cNvPr id="579" name="Google Shape;579;p25"/>
                <p:cNvCxnSpPr/>
                <p:nvPr/>
              </p:nvCxnSpPr>
              <p:spPr>
                <a:xfrm>
                  <a:off x="4597341" y="4126359"/>
                  <a:ext cx="44598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595959"/>
                  </a:solidFill>
                  <a:prstDash val="solid"/>
                  <a:round/>
                  <a:headEnd len="sm" w="sm" type="none"/>
                  <a:tailEnd len="med" w="med" type="stealth"/>
                </a:ln>
              </p:spPr>
            </p:cxnSp>
            <p:cxnSp>
              <p:nvCxnSpPr>
                <p:cNvPr id="580" name="Google Shape;580;p25"/>
                <p:cNvCxnSpPr/>
                <p:nvPr/>
              </p:nvCxnSpPr>
              <p:spPr>
                <a:xfrm rot="-5400000">
                  <a:off x="2574758" y="2096622"/>
                  <a:ext cx="40521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595959"/>
                  </a:solidFill>
                  <a:prstDash val="solid"/>
                  <a:round/>
                  <a:headEnd len="sm" w="sm" type="none"/>
                  <a:tailEnd len="med" w="med" type="stealth"/>
                </a:ln>
              </p:spPr>
            </p:cxnSp>
            <p:sp>
              <p:nvSpPr>
                <p:cNvPr id="581" name="Google Shape;581;p25"/>
                <p:cNvSpPr txBox="1"/>
                <p:nvPr/>
              </p:nvSpPr>
              <p:spPr>
                <a:xfrm>
                  <a:off x="6376118" y="4046475"/>
                  <a:ext cx="867900" cy="3684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rPr b="0" i="0" lang="ja-JP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重要度</a:t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82" name="Google Shape;582;p25"/>
                <p:cNvSpPr txBox="1"/>
                <p:nvPr/>
              </p:nvSpPr>
              <p:spPr>
                <a:xfrm>
                  <a:off x="4253700" y="1636146"/>
                  <a:ext cx="347100" cy="9210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rPr b="0" i="0" lang="ja-JP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緊急度</a:t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cxnSp>
            <p:nvCxnSpPr>
              <p:cNvPr id="583" name="Google Shape;583;p25"/>
              <p:cNvCxnSpPr/>
              <p:nvPr/>
            </p:nvCxnSpPr>
            <p:spPr>
              <a:xfrm flipH="1" rot="10800000">
                <a:off x="8010428" y="4309139"/>
                <a:ext cx="583800" cy="1977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595959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sp>
            <p:nvSpPr>
              <p:cNvPr id="584" name="Google Shape;584;p25"/>
              <p:cNvSpPr txBox="1"/>
              <p:nvPr/>
            </p:nvSpPr>
            <p:spPr>
              <a:xfrm rot="-1133905">
                <a:off x="7868372" y="4075663"/>
                <a:ext cx="867884" cy="3687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b="0" i="0" lang="ja-JP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難易度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88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9" name="Google Shape;589;p26"/>
          <p:cNvGrpSpPr/>
          <p:nvPr/>
        </p:nvGrpSpPr>
        <p:grpSpPr>
          <a:xfrm>
            <a:off x="7124300" y="457197"/>
            <a:ext cx="4811841" cy="4344303"/>
            <a:chOff x="7657700" y="457197"/>
            <a:chExt cx="4811841" cy="4344303"/>
          </a:xfrm>
        </p:grpSpPr>
        <p:grpSp>
          <p:nvGrpSpPr>
            <p:cNvPr id="590" name="Google Shape;590;p26"/>
            <p:cNvGrpSpPr/>
            <p:nvPr/>
          </p:nvGrpSpPr>
          <p:grpSpPr>
            <a:xfrm>
              <a:off x="7657700" y="457197"/>
              <a:ext cx="4811841" cy="4344303"/>
              <a:chOff x="4253700" y="70572"/>
              <a:chExt cx="4811841" cy="4344303"/>
            </a:xfrm>
          </p:grpSpPr>
          <p:cxnSp>
            <p:nvCxnSpPr>
              <p:cNvPr id="591" name="Google Shape;591;p26"/>
              <p:cNvCxnSpPr/>
              <p:nvPr/>
            </p:nvCxnSpPr>
            <p:spPr>
              <a:xfrm>
                <a:off x="4597341" y="4126359"/>
                <a:ext cx="44682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595959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592" name="Google Shape;592;p26"/>
              <p:cNvCxnSpPr/>
              <p:nvPr/>
            </p:nvCxnSpPr>
            <p:spPr>
              <a:xfrm rot="-5400000">
                <a:off x="2574758" y="2096622"/>
                <a:ext cx="40521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595959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sp>
            <p:nvSpPr>
              <p:cNvPr id="593" name="Google Shape;593;p26"/>
              <p:cNvSpPr txBox="1"/>
              <p:nvPr/>
            </p:nvSpPr>
            <p:spPr>
              <a:xfrm>
                <a:off x="6376118" y="4046475"/>
                <a:ext cx="867900" cy="368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b="0" i="0" lang="ja-JP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重要度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4" name="Google Shape;594;p26"/>
              <p:cNvSpPr txBox="1"/>
              <p:nvPr/>
            </p:nvSpPr>
            <p:spPr>
              <a:xfrm>
                <a:off x="4253700" y="1636146"/>
                <a:ext cx="347100" cy="921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b="0" i="0" lang="ja-JP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緊急度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595" name="Google Shape;595;p26"/>
            <p:cNvCxnSpPr/>
            <p:nvPr/>
          </p:nvCxnSpPr>
          <p:spPr>
            <a:xfrm flipH="1" rot="10800000">
              <a:off x="8010428" y="4309139"/>
              <a:ext cx="583800" cy="197700"/>
            </a:xfrm>
            <a:prstGeom prst="straightConnector1">
              <a:avLst/>
            </a:prstGeom>
            <a:noFill/>
            <a:ln cap="flat" cmpd="sng" w="9525">
              <a:solidFill>
                <a:srgbClr val="595959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sp>
          <p:nvSpPr>
            <p:cNvPr id="596" name="Google Shape;596;p26"/>
            <p:cNvSpPr txBox="1"/>
            <p:nvPr/>
          </p:nvSpPr>
          <p:spPr>
            <a:xfrm rot="-1133905">
              <a:off x="7868372" y="4075663"/>
              <a:ext cx="867884" cy="3687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ja-JP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難易度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97" name="Google Shape;597;p26"/>
          <p:cNvSpPr txBox="1"/>
          <p:nvPr/>
        </p:nvSpPr>
        <p:spPr>
          <a:xfrm>
            <a:off x="7167200" y="0"/>
            <a:ext cx="50226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ja-JP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問題点への対応（三次元展開）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8" name="Google Shape;598;p26"/>
          <p:cNvSpPr txBox="1"/>
          <p:nvPr/>
        </p:nvSpPr>
        <p:spPr>
          <a:xfrm>
            <a:off x="7167200" y="4734000"/>
            <a:ext cx="48903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ja-JP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最優先課題「　　　」に対する対応策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99" name="Google Shape;599;p26"/>
          <p:cNvCxnSpPr/>
          <p:nvPr/>
        </p:nvCxnSpPr>
        <p:spPr>
          <a:xfrm>
            <a:off x="7083175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26900" y="3122250"/>
            <a:ext cx="3611425" cy="16819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4"/>
          <p:cNvSpPr txBox="1"/>
          <p:nvPr>
            <p:ph idx="1" type="body"/>
          </p:nvPr>
        </p:nvSpPr>
        <p:spPr>
          <a:xfrm>
            <a:off x="838200" y="25114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3225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750"/>
              <a:buChar char="•"/>
            </a:pPr>
            <a:r>
              <a:rPr lang="ja-JP" sz="2750"/>
              <a:t>スライドの白背景部分が</a:t>
            </a:r>
            <a:r>
              <a:rPr lang="ja-JP" sz="2750"/>
              <a:t>作業用・提出用です。</a:t>
            </a:r>
            <a:endParaRPr sz="2750"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50"/>
          </a:p>
          <a:p>
            <a:pPr indent="45720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750"/>
              <a:t>６枚目左：問題点の抽出</a:t>
            </a:r>
            <a:endParaRPr sz="2750"/>
          </a:p>
          <a:p>
            <a:pPr indent="45720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50"/>
          </a:p>
          <a:p>
            <a:pPr indent="45720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750"/>
              <a:t>14枚目：問題点への対応</a:t>
            </a:r>
            <a:endParaRPr sz="275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75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-JP" sz="2750"/>
              <a:t>　それぞれスピーカーノートにセッションの記録欄があります。</a:t>
            </a:r>
            <a:endParaRPr sz="275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-JP" sz="2750"/>
              <a:t>　レコーダーの記録に使用してください。</a:t>
            </a:r>
            <a:endParaRPr sz="2750"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50"/>
          </a:p>
          <a:p>
            <a:pPr indent="-403225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750"/>
              <a:buChar char="•"/>
            </a:pPr>
            <a:r>
              <a:rPr lang="ja-JP" sz="2750"/>
              <a:t>背景がグレーのスライドは本ツールの使用方法の説明です。</a:t>
            </a:r>
            <a:endParaRPr sz="2750"/>
          </a:p>
        </p:txBody>
      </p:sp>
      <p:sp>
        <p:nvSpPr>
          <p:cNvPr id="94" name="Google Shape;94;p14"/>
          <p:cNvSpPr/>
          <p:nvPr/>
        </p:nvSpPr>
        <p:spPr>
          <a:xfrm rot="-5400000">
            <a:off x="9862247" y="4409762"/>
            <a:ext cx="252300" cy="1761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4"/>
          <p:cNvSpPr txBox="1"/>
          <p:nvPr>
            <p:ph type="title"/>
          </p:nvPr>
        </p:nvSpPr>
        <p:spPr>
          <a:xfrm>
            <a:off x="838200" y="746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ja-JP"/>
              <a:t>Googleドライブにアップロードして、Googleスライドで使用してください。</a:t>
            </a:r>
            <a:endParaRPr/>
          </a:p>
        </p:txBody>
      </p:sp>
      <p:sp>
        <p:nvSpPr>
          <p:cNvPr id="96" name="Google Shape;96;p14"/>
          <p:cNvSpPr txBox="1"/>
          <p:nvPr/>
        </p:nvSpPr>
        <p:spPr>
          <a:xfrm>
            <a:off x="6705600" y="-35225"/>
            <a:ext cx="40386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ja-JP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←バナーは外して使用していただいて構いません。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ja-JP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　</a:t>
            </a:r>
            <a:r>
              <a:rPr lang="ja-JP" sz="1000"/>
              <a:t>『</a:t>
            </a:r>
            <a:r>
              <a:rPr b="0" i="0" lang="ja-JP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表示</a:t>
            </a:r>
            <a:r>
              <a:rPr lang="ja-JP" sz="1000"/>
              <a:t>』</a:t>
            </a:r>
            <a:r>
              <a:rPr b="0" i="0" lang="ja-JP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→</a:t>
            </a:r>
            <a:r>
              <a:rPr lang="ja-JP" sz="1000"/>
              <a:t>『</a:t>
            </a:r>
            <a:r>
              <a:rPr b="0" i="0" lang="ja-JP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テーマ作成ツール</a:t>
            </a:r>
            <a:r>
              <a:rPr lang="ja-JP" sz="1000"/>
              <a:t>』</a:t>
            </a:r>
            <a:r>
              <a:rPr b="0" i="0" lang="ja-JP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のテーマから削除して下さい。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4"/>
          <p:cNvSpPr txBox="1"/>
          <p:nvPr>
            <p:ph idx="12" type="sldNum"/>
          </p:nvPr>
        </p:nvSpPr>
        <p:spPr>
          <a:xfrm>
            <a:off x="9395125" y="58925"/>
            <a:ext cx="27432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pic>
        <p:nvPicPr>
          <p:cNvPr id="98" name="Google Shape;98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47163" y="3011012"/>
            <a:ext cx="1591049" cy="835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59475" y="3886150"/>
            <a:ext cx="1566425" cy="829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/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問題点の抽出</a:t>
            </a:r>
            <a:endParaRPr/>
          </a:p>
        </p:txBody>
      </p:sp>
      <p:sp>
        <p:nvSpPr>
          <p:cNvPr id="105" name="Google Shape;105;p15"/>
          <p:cNvSpPr txBox="1"/>
          <p:nvPr>
            <p:ph idx="1" type="body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ja-JP"/>
              <a:t>セッション◯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28920" y="3451669"/>
            <a:ext cx="6204750" cy="24591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6"/>
          <p:cNvSpPr txBox="1"/>
          <p:nvPr>
            <p:ph idx="12" type="sldNum"/>
          </p:nvPr>
        </p:nvSpPr>
        <p:spPr>
          <a:xfrm>
            <a:off x="9395125" y="5892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grpSp>
        <p:nvGrpSpPr>
          <p:cNvPr id="112" name="Google Shape;112;p16"/>
          <p:cNvGrpSpPr/>
          <p:nvPr/>
        </p:nvGrpSpPr>
        <p:grpSpPr>
          <a:xfrm>
            <a:off x="99813" y="96575"/>
            <a:ext cx="12092062" cy="6613800"/>
            <a:chOff x="99813" y="96575"/>
            <a:chExt cx="12092062" cy="6613800"/>
          </a:xfrm>
        </p:grpSpPr>
        <p:sp>
          <p:nvSpPr>
            <p:cNvPr id="113" name="Google Shape;113;p16"/>
            <p:cNvSpPr txBox="1"/>
            <p:nvPr/>
          </p:nvSpPr>
          <p:spPr>
            <a:xfrm>
              <a:off x="1947175" y="614975"/>
              <a:ext cx="10244700" cy="609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ja-JP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①アイデアカードは３枚１綴りです。どこから記入しても構いませんが、まず１番上に記入して下さい。</a:t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ja-JP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　カードには、できるだけ短くアイデアを記入して下さい。文殊カード（中川米造氏考案）を模しています。</a:t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ja-JP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②２枚目は１枚目とは別の方が記入して下さい。ブレインストーミングと同様、１枚目や他のカードを参考にしても、しなくても結構です。</a:t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ja-JP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③３枚目は上記とはまた別の方が記入して下さい。もっとアイデアを出すときは、適宜カードを追加して下さい。</a:t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ja-JP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　最低でも人数×３枚のアイデアを出しましょう。</a:t>
              </a:r>
              <a:r>
                <a:rPr lang="ja-JP" sz="1200"/>
                <a:t>各パーツは必要数を複製して、サイズも調整して下さい。</a:t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ja-JP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④カードのサイズは適宜調整してください。</a:t>
              </a:r>
              <a:r>
                <a:rPr lang="ja-JP" sz="1200"/>
                <a:t>アイデアが</a:t>
              </a:r>
              <a:r>
                <a:rPr b="0" i="0" lang="ja-JP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長すぎないよう</a:t>
              </a:r>
              <a:r>
                <a:rPr lang="ja-JP" sz="1200"/>
                <a:t>、カードが大きすぎないよう</a:t>
              </a:r>
              <a:r>
                <a:rPr b="0" i="0" lang="ja-JP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注意</a:t>
              </a:r>
              <a:r>
                <a:rPr lang="ja-JP" sz="1200"/>
                <a:t>して下さい</a:t>
              </a:r>
              <a:r>
                <a:rPr b="0" i="0" lang="ja-JP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。</a:t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ja-JP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⑤同じ内容のカードを集め、１つの枠（島）の中に入れてください。島の内容を端的に表すタイトルをつけます。</a:t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ja-JP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　司会者が読み上げ、記入者が内容を補足し、</a:t>
              </a:r>
              <a:r>
                <a:rPr lang="ja-JP" sz="1200"/>
                <a:t>別の方が自分のカードが</a:t>
              </a:r>
              <a:r>
                <a:rPr b="0" i="0" lang="ja-JP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同じ内容だと思っ</a:t>
              </a:r>
              <a:r>
                <a:rPr lang="ja-JP" sz="1200"/>
                <a:t>たら</a:t>
              </a:r>
              <a:r>
                <a:rPr b="0" i="0" lang="ja-JP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同じ島に</a:t>
              </a:r>
              <a:r>
                <a:rPr lang="ja-JP" sz="1200"/>
                <a:t>集めて</a:t>
              </a:r>
              <a:r>
                <a:rPr b="0" i="0" lang="ja-JP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いくのが効率的でしょう。</a:t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0" i="0" lang="ja-JP" sz="1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⑥島分けの枠は最背面に移動します。枠を選択した状態で、メニューの『配置』→『順序』→『最背面へ』を選択して下さい。</a:t>
              </a:r>
              <a:endPara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ja-JP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⑦島分けが終わったら、島と島の因果関係を矢印で示して下さい。一方が他方に直接影響する場合は片側だけの矢印を、</a:t>
              </a:r>
              <a:r>
                <a:rPr lang="ja-JP" sz="1200"/>
                <a:t>相互・</a:t>
              </a:r>
              <a:r>
                <a:rPr b="0" i="0" lang="ja-JP" sz="1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相反する場合には両側の矢印でつないでください。KJ法（川喜田二郎氏考案）を模していますが、島の関係について簡略化しています。</a:t>
              </a:r>
              <a:r>
                <a:rPr b="0" i="0" lang="ja-JP" sz="1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（完成形は次ページを参照）</a:t>
              </a:r>
              <a:endParaRPr sz="1200">
                <a:solidFill>
                  <a:schemeClr val="dk1"/>
                </a:solidFill>
              </a:endParaRPr>
            </a:p>
          </p:txBody>
        </p:sp>
        <p:sp>
          <p:nvSpPr>
            <p:cNvPr id="114" name="Google Shape;114;p16"/>
            <p:cNvSpPr txBox="1"/>
            <p:nvPr/>
          </p:nvSpPr>
          <p:spPr>
            <a:xfrm>
              <a:off x="155450" y="96575"/>
              <a:ext cx="5164800" cy="524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fontScale="85000"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Arial"/>
                <a:buNone/>
              </a:pPr>
              <a:r>
                <a:rPr b="0" i="0" lang="ja-JP" sz="2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問題点の抽出：島分けの設定方法（注意点）</a:t>
              </a:r>
              <a:endParaRPr b="0" i="0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15" name="Google Shape;115;p1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06813" y="695663"/>
              <a:ext cx="833375" cy="10552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6" name="Google Shape;116;p1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99813" y="2969650"/>
              <a:ext cx="1847362" cy="23076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oogle Shape;121;p17"/>
          <p:cNvGrpSpPr/>
          <p:nvPr/>
        </p:nvGrpSpPr>
        <p:grpSpPr>
          <a:xfrm>
            <a:off x="0" y="0"/>
            <a:ext cx="6660381" cy="6679775"/>
            <a:chOff x="0" y="0"/>
            <a:chExt cx="6660381" cy="6679775"/>
          </a:xfrm>
        </p:grpSpPr>
        <p:sp>
          <p:nvSpPr>
            <p:cNvPr id="122" name="Google Shape;122;p17"/>
            <p:cNvSpPr/>
            <p:nvPr/>
          </p:nvSpPr>
          <p:spPr>
            <a:xfrm>
              <a:off x="984750" y="6077250"/>
              <a:ext cx="4482900" cy="6003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17"/>
            <p:cNvSpPr txBox="1"/>
            <p:nvPr/>
          </p:nvSpPr>
          <p:spPr>
            <a:xfrm>
              <a:off x="0" y="0"/>
              <a:ext cx="2574300" cy="451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800"/>
                <a:buFont typeface="Arial"/>
                <a:buNone/>
              </a:pPr>
              <a:r>
                <a:rPr b="1" i="0" lang="ja-JP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グループ：</a:t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7"/>
            <p:cNvSpPr txBox="1"/>
            <p:nvPr/>
          </p:nvSpPr>
          <p:spPr>
            <a:xfrm>
              <a:off x="1178121" y="451338"/>
              <a:ext cx="4169100" cy="451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0" i="0" lang="ja-JP" sz="2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◯◯の問題点</a:t>
              </a:r>
              <a:endPara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0" i="0" lang="ja-JP" sz="2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（島分け例示）</a:t>
              </a:r>
              <a:endPara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17"/>
            <p:cNvSpPr txBox="1"/>
            <p:nvPr/>
          </p:nvSpPr>
          <p:spPr>
            <a:xfrm>
              <a:off x="990175" y="6064175"/>
              <a:ext cx="4545000" cy="61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ja-JP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この島分けをあとで三次元展開の左にコピーします。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ja-JP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（問題点への対応のセッションで）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17"/>
            <p:cNvSpPr/>
            <p:nvPr/>
          </p:nvSpPr>
          <p:spPr>
            <a:xfrm>
              <a:off x="4984850" y="2323175"/>
              <a:ext cx="1675531" cy="993375"/>
            </a:xfrm>
            <a:custGeom>
              <a:rect b="b" l="l" r="r" t="t"/>
              <a:pathLst>
                <a:path extrusionOk="0" h="2721575" w="2538683">
                  <a:moveTo>
                    <a:pt x="0" y="120740"/>
                  </a:moveTo>
                  <a:cubicBezTo>
                    <a:pt x="803" y="50961"/>
                    <a:pt x="54797" y="-1960"/>
                    <a:pt x="120740" y="0"/>
                  </a:cubicBezTo>
                  <a:cubicBezTo>
                    <a:pt x="365706" y="20578"/>
                    <a:pt x="423196" y="-24729"/>
                    <a:pt x="718013" y="0"/>
                  </a:cubicBezTo>
                  <a:cubicBezTo>
                    <a:pt x="1012830" y="24729"/>
                    <a:pt x="984550" y="-18529"/>
                    <a:pt x="1246369" y="0"/>
                  </a:cubicBezTo>
                  <a:cubicBezTo>
                    <a:pt x="1508188" y="18529"/>
                    <a:pt x="1645860" y="17949"/>
                    <a:pt x="1774726" y="0"/>
                  </a:cubicBezTo>
                  <a:cubicBezTo>
                    <a:pt x="1903592" y="-17949"/>
                    <a:pt x="2156824" y="-31887"/>
                    <a:pt x="2417943" y="0"/>
                  </a:cubicBezTo>
                  <a:cubicBezTo>
                    <a:pt x="2480022" y="-2849"/>
                    <a:pt x="2540434" y="52938"/>
                    <a:pt x="2538683" y="120740"/>
                  </a:cubicBezTo>
                  <a:cubicBezTo>
                    <a:pt x="2533819" y="347793"/>
                    <a:pt x="2560551" y="442621"/>
                    <a:pt x="2538683" y="715963"/>
                  </a:cubicBezTo>
                  <a:cubicBezTo>
                    <a:pt x="2516815" y="989305"/>
                    <a:pt x="2545549" y="1063881"/>
                    <a:pt x="2538683" y="1311186"/>
                  </a:cubicBezTo>
                  <a:cubicBezTo>
                    <a:pt x="2531817" y="1558491"/>
                    <a:pt x="2559150" y="1655040"/>
                    <a:pt x="2538683" y="1931209"/>
                  </a:cubicBezTo>
                  <a:cubicBezTo>
                    <a:pt x="2518216" y="2207378"/>
                    <a:pt x="2566143" y="2354781"/>
                    <a:pt x="2538683" y="2600835"/>
                  </a:cubicBezTo>
                  <a:cubicBezTo>
                    <a:pt x="2540132" y="2664790"/>
                    <a:pt x="2484317" y="2705405"/>
                    <a:pt x="2417943" y="2721575"/>
                  </a:cubicBezTo>
                  <a:cubicBezTo>
                    <a:pt x="2151523" y="2724838"/>
                    <a:pt x="2006839" y="2732242"/>
                    <a:pt x="1843642" y="2721575"/>
                  </a:cubicBezTo>
                  <a:cubicBezTo>
                    <a:pt x="1680445" y="2710908"/>
                    <a:pt x="1438755" y="2732549"/>
                    <a:pt x="1269342" y="2721575"/>
                  </a:cubicBezTo>
                  <a:cubicBezTo>
                    <a:pt x="1099929" y="2710601"/>
                    <a:pt x="1003473" y="2742880"/>
                    <a:pt x="763957" y="2721575"/>
                  </a:cubicBezTo>
                  <a:cubicBezTo>
                    <a:pt x="524442" y="2700270"/>
                    <a:pt x="387179" y="2724466"/>
                    <a:pt x="120740" y="2721575"/>
                  </a:cubicBezTo>
                  <a:cubicBezTo>
                    <a:pt x="53028" y="2710326"/>
                    <a:pt x="9415" y="2678211"/>
                    <a:pt x="0" y="2600835"/>
                  </a:cubicBezTo>
                  <a:cubicBezTo>
                    <a:pt x="-1384" y="2341940"/>
                    <a:pt x="26303" y="2130213"/>
                    <a:pt x="0" y="1931209"/>
                  </a:cubicBezTo>
                  <a:cubicBezTo>
                    <a:pt x="-26303" y="1732205"/>
                    <a:pt x="-25345" y="1426841"/>
                    <a:pt x="0" y="1286385"/>
                  </a:cubicBezTo>
                  <a:cubicBezTo>
                    <a:pt x="25345" y="1145929"/>
                    <a:pt x="-10203" y="944419"/>
                    <a:pt x="0" y="691162"/>
                  </a:cubicBezTo>
                  <a:cubicBezTo>
                    <a:pt x="10203" y="437905"/>
                    <a:pt x="-3075" y="257642"/>
                    <a:pt x="0" y="120740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7"/>
            <p:cNvSpPr/>
            <p:nvPr/>
          </p:nvSpPr>
          <p:spPr>
            <a:xfrm>
              <a:off x="2735100" y="1835950"/>
              <a:ext cx="1675531" cy="1558102"/>
            </a:xfrm>
            <a:custGeom>
              <a:rect b="b" l="l" r="r" t="t"/>
              <a:pathLst>
                <a:path extrusionOk="0" h="2721575" w="2538683">
                  <a:moveTo>
                    <a:pt x="0" y="120740"/>
                  </a:moveTo>
                  <a:cubicBezTo>
                    <a:pt x="803" y="50961"/>
                    <a:pt x="54797" y="-1960"/>
                    <a:pt x="120740" y="0"/>
                  </a:cubicBezTo>
                  <a:cubicBezTo>
                    <a:pt x="365706" y="20578"/>
                    <a:pt x="423196" y="-24729"/>
                    <a:pt x="718013" y="0"/>
                  </a:cubicBezTo>
                  <a:cubicBezTo>
                    <a:pt x="1012830" y="24729"/>
                    <a:pt x="984550" y="-18529"/>
                    <a:pt x="1246369" y="0"/>
                  </a:cubicBezTo>
                  <a:cubicBezTo>
                    <a:pt x="1508188" y="18529"/>
                    <a:pt x="1645860" y="17949"/>
                    <a:pt x="1774726" y="0"/>
                  </a:cubicBezTo>
                  <a:cubicBezTo>
                    <a:pt x="1903592" y="-17949"/>
                    <a:pt x="2156824" y="-31887"/>
                    <a:pt x="2417943" y="0"/>
                  </a:cubicBezTo>
                  <a:cubicBezTo>
                    <a:pt x="2480022" y="-2849"/>
                    <a:pt x="2540434" y="52938"/>
                    <a:pt x="2538683" y="120740"/>
                  </a:cubicBezTo>
                  <a:cubicBezTo>
                    <a:pt x="2533819" y="347793"/>
                    <a:pt x="2560551" y="442621"/>
                    <a:pt x="2538683" y="715963"/>
                  </a:cubicBezTo>
                  <a:cubicBezTo>
                    <a:pt x="2516815" y="989305"/>
                    <a:pt x="2545549" y="1063881"/>
                    <a:pt x="2538683" y="1311186"/>
                  </a:cubicBezTo>
                  <a:cubicBezTo>
                    <a:pt x="2531817" y="1558491"/>
                    <a:pt x="2559150" y="1655040"/>
                    <a:pt x="2538683" y="1931209"/>
                  </a:cubicBezTo>
                  <a:cubicBezTo>
                    <a:pt x="2518216" y="2207378"/>
                    <a:pt x="2566143" y="2354781"/>
                    <a:pt x="2538683" y="2600835"/>
                  </a:cubicBezTo>
                  <a:cubicBezTo>
                    <a:pt x="2540132" y="2664790"/>
                    <a:pt x="2484317" y="2705405"/>
                    <a:pt x="2417943" y="2721575"/>
                  </a:cubicBezTo>
                  <a:cubicBezTo>
                    <a:pt x="2151523" y="2724838"/>
                    <a:pt x="2006839" y="2732242"/>
                    <a:pt x="1843642" y="2721575"/>
                  </a:cubicBezTo>
                  <a:cubicBezTo>
                    <a:pt x="1680445" y="2710908"/>
                    <a:pt x="1438755" y="2732549"/>
                    <a:pt x="1269342" y="2721575"/>
                  </a:cubicBezTo>
                  <a:cubicBezTo>
                    <a:pt x="1099929" y="2710601"/>
                    <a:pt x="1003473" y="2742880"/>
                    <a:pt x="763957" y="2721575"/>
                  </a:cubicBezTo>
                  <a:cubicBezTo>
                    <a:pt x="524442" y="2700270"/>
                    <a:pt x="387179" y="2724466"/>
                    <a:pt x="120740" y="2721575"/>
                  </a:cubicBezTo>
                  <a:cubicBezTo>
                    <a:pt x="53028" y="2710326"/>
                    <a:pt x="9415" y="2678211"/>
                    <a:pt x="0" y="2600835"/>
                  </a:cubicBezTo>
                  <a:cubicBezTo>
                    <a:pt x="-1384" y="2341940"/>
                    <a:pt x="26303" y="2130213"/>
                    <a:pt x="0" y="1931209"/>
                  </a:cubicBezTo>
                  <a:cubicBezTo>
                    <a:pt x="-26303" y="1732205"/>
                    <a:pt x="-25345" y="1426841"/>
                    <a:pt x="0" y="1286385"/>
                  </a:cubicBezTo>
                  <a:cubicBezTo>
                    <a:pt x="25345" y="1145929"/>
                    <a:pt x="-10203" y="944419"/>
                    <a:pt x="0" y="691162"/>
                  </a:cubicBezTo>
                  <a:cubicBezTo>
                    <a:pt x="10203" y="437905"/>
                    <a:pt x="-3075" y="257642"/>
                    <a:pt x="0" y="120740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17"/>
            <p:cNvSpPr/>
            <p:nvPr/>
          </p:nvSpPr>
          <p:spPr>
            <a:xfrm>
              <a:off x="4984838" y="839525"/>
              <a:ext cx="1675531" cy="619158"/>
            </a:xfrm>
            <a:custGeom>
              <a:rect b="b" l="l" r="r" t="t"/>
              <a:pathLst>
                <a:path extrusionOk="0" h="2721575" w="2538683">
                  <a:moveTo>
                    <a:pt x="0" y="120740"/>
                  </a:moveTo>
                  <a:cubicBezTo>
                    <a:pt x="803" y="50961"/>
                    <a:pt x="54797" y="-1960"/>
                    <a:pt x="120740" y="0"/>
                  </a:cubicBezTo>
                  <a:cubicBezTo>
                    <a:pt x="365706" y="20578"/>
                    <a:pt x="423196" y="-24729"/>
                    <a:pt x="718013" y="0"/>
                  </a:cubicBezTo>
                  <a:cubicBezTo>
                    <a:pt x="1012830" y="24729"/>
                    <a:pt x="984550" y="-18529"/>
                    <a:pt x="1246369" y="0"/>
                  </a:cubicBezTo>
                  <a:cubicBezTo>
                    <a:pt x="1508188" y="18529"/>
                    <a:pt x="1645860" y="17949"/>
                    <a:pt x="1774726" y="0"/>
                  </a:cubicBezTo>
                  <a:cubicBezTo>
                    <a:pt x="1903592" y="-17949"/>
                    <a:pt x="2156824" y="-31887"/>
                    <a:pt x="2417943" y="0"/>
                  </a:cubicBezTo>
                  <a:cubicBezTo>
                    <a:pt x="2480022" y="-2849"/>
                    <a:pt x="2540434" y="52938"/>
                    <a:pt x="2538683" y="120740"/>
                  </a:cubicBezTo>
                  <a:cubicBezTo>
                    <a:pt x="2533819" y="347793"/>
                    <a:pt x="2560551" y="442621"/>
                    <a:pt x="2538683" y="715963"/>
                  </a:cubicBezTo>
                  <a:cubicBezTo>
                    <a:pt x="2516815" y="989305"/>
                    <a:pt x="2545549" y="1063881"/>
                    <a:pt x="2538683" y="1311186"/>
                  </a:cubicBezTo>
                  <a:cubicBezTo>
                    <a:pt x="2531817" y="1558491"/>
                    <a:pt x="2559150" y="1655040"/>
                    <a:pt x="2538683" y="1931209"/>
                  </a:cubicBezTo>
                  <a:cubicBezTo>
                    <a:pt x="2518216" y="2207378"/>
                    <a:pt x="2566143" y="2354781"/>
                    <a:pt x="2538683" y="2600835"/>
                  </a:cubicBezTo>
                  <a:cubicBezTo>
                    <a:pt x="2540132" y="2664790"/>
                    <a:pt x="2484317" y="2705405"/>
                    <a:pt x="2417943" y="2721575"/>
                  </a:cubicBezTo>
                  <a:cubicBezTo>
                    <a:pt x="2151523" y="2724838"/>
                    <a:pt x="2006839" y="2732242"/>
                    <a:pt x="1843642" y="2721575"/>
                  </a:cubicBezTo>
                  <a:cubicBezTo>
                    <a:pt x="1680445" y="2710908"/>
                    <a:pt x="1438755" y="2732549"/>
                    <a:pt x="1269342" y="2721575"/>
                  </a:cubicBezTo>
                  <a:cubicBezTo>
                    <a:pt x="1099929" y="2710601"/>
                    <a:pt x="1003473" y="2742880"/>
                    <a:pt x="763957" y="2721575"/>
                  </a:cubicBezTo>
                  <a:cubicBezTo>
                    <a:pt x="524442" y="2700270"/>
                    <a:pt x="387179" y="2724466"/>
                    <a:pt x="120740" y="2721575"/>
                  </a:cubicBezTo>
                  <a:cubicBezTo>
                    <a:pt x="53028" y="2710326"/>
                    <a:pt x="9415" y="2678211"/>
                    <a:pt x="0" y="2600835"/>
                  </a:cubicBezTo>
                  <a:cubicBezTo>
                    <a:pt x="-1384" y="2341940"/>
                    <a:pt x="26303" y="2130213"/>
                    <a:pt x="0" y="1931209"/>
                  </a:cubicBezTo>
                  <a:cubicBezTo>
                    <a:pt x="-26303" y="1732205"/>
                    <a:pt x="-25345" y="1426841"/>
                    <a:pt x="0" y="1286385"/>
                  </a:cubicBezTo>
                  <a:cubicBezTo>
                    <a:pt x="25345" y="1145929"/>
                    <a:pt x="-10203" y="944419"/>
                    <a:pt x="0" y="691162"/>
                  </a:cubicBezTo>
                  <a:cubicBezTo>
                    <a:pt x="10203" y="437905"/>
                    <a:pt x="-3075" y="257642"/>
                    <a:pt x="0" y="120740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17"/>
            <p:cNvSpPr/>
            <p:nvPr/>
          </p:nvSpPr>
          <p:spPr>
            <a:xfrm>
              <a:off x="3989225" y="4115303"/>
              <a:ext cx="1675531" cy="1422023"/>
            </a:xfrm>
            <a:custGeom>
              <a:rect b="b" l="l" r="r" t="t"/>
              <a:pathLst>
                <a:path extrusionOk="0" h="2721575" w="2538683">
                  <a:moveTo>
                    <a:pt x="0" y="120740"/>
                  </a:moveTo>
                  <a:cubicBezTo>
                    <a:pt x="803" y="50961"/>
                    <a:pt x="54797" y="-1960"/>
                    <a:pt x="120740" y="0"/>
                  </a:cubicBezTo>
                  <a:cubicBezTo>
                    <a:pt x="365706" y="20578"/>
                    <a:pt x="423196" y="-24729"/>
                    <a:pt x="718013" y="0"/>
                  </a:cubicBezTo>
                  <a:cubicBezTo>
                    <a:pt x="1012830" y="24729"/>
                    <a:pt x="984550" y="-18529"/>
                    <a:pt x="1246369" y="0"/>
                  </a:cubicBezTo>
                  <a:cubicBezTo>
                    <a:pt x="1508188" y="18529"/>
                    <a:pt x="1645860" y="17949"/>
                    <a:pt x="1774726" y="0"/>
                  </a:cubicBezTo>
                  <a:cubicBezTo>
                    <a:pt x="1903592" y="-17949"/>
                    <a:pt x="2156824" y="-31887"/>
                    <a:pt x="2417943" y="0"/>
                  </a:cubicBezTo>
                  <a:cubicBezTo>
                    <a:pt x="2480022" y="-2849"/>
                    <a:pt x="2540434" y="52938"/>
                    <a:pt x="2538683" y="120740"/>
                  </a:cubicBezTo>
                  <a:cubicBezTo>
                    <a:pt x="2533819" y="347793"/>
                    <a:pt x="2560551" y="442621"/>
                    <a:pt x="2538683" y="715963"/>
                  </a:cubicBezTo>
                  <a:cubicBezTo>
                    <a:pt x="2516815" y="989305"/>
                    <a:pt x="2545549" y="1063881"/>
                    <a:pt x="2538683" y="1311186"/>
                  </a:cubicBezTo>
                  <a:cubicBezTo>
                    <a:pt x="2531817" y="1558491"/>
                    <a:pt x="2559150" y="1655040"/>
                    <a:pt x="2538683" y="1931209"/>
                  </a:cubicBezTo>
                  <a:cubicBezTo>
                    <a:pt x="2518216" y="2207378"/>
                    <a:pt x="2566143" y="2354781"/>
                    <a:pt x="2538683" y="2600835"/>
                  </a:cubicBezTo>
                  <a:cubicBezTo>
                    <a:pt x="2540132" y="2664790"/>
                    <a:pt x="2484317" y="2705405"/>
                    <a:pt x="2417943" y="2721575"/>
                  </a:cubicBezTo>
                  <a:cubicBezTo>
                    <a:pt x="2151523" y="2724838"/>
                    <a:pt x="2006839" y="2732242"/>
                    <a:pt x="1843642" y="2721575"/>
                  </a:cubicBezTo>
                  <a:cubicBezTo>
                    <a:pt x="1680445" y="2710908"/>
                    <a:pt x="1438755" y="2732549"/>
                    <a:pt x="1269342" y="2721575"/>
                  </a:cubicBezTo>
                  <a:cubicBezTo>
                    <a:pt x="1099929" y="2710601"/>
                    <a:pt x="1003473" y="2742880"/>
                    <a:pt x="763957" y="2721575"/>
                  </a:cubicBezTo>
                  <a:cubicBezTo>
                    <a:pt x="524442" y="2700270"/>
                    <a:pt x="387179" y="2724466"/>
                    <a:pt x="120740" y="2721575"/>
                  </a:cubicBezTo>
                  <a:cubicBezTo>
                    <a:pt x="53028" y="2710326"/>
                    <a:pt x="9415" y="2678211"/>
                    <a:pt x="0" y="2600835"/>
                  </a:cubicBezTo>
                  <a:cubicBezTo>
                    <a:pt x="-1384" y="2341940"/>
                    <a:pt x="26303" y="2130213"/>
                    <a:pt x="0" y="1931209"/>
                  </a:cubicBezTo>
                  <a:cubicBezTo>
                    <a:pt x="-26303" y="1732205"/>
                    <a:pt x="-25345" y="1426841"/>
                    <a:pt x="0" y="1286385"/>
                  </a:cubicBezTo>
                  <a:cubicBezTo>
                    <a:pt x="25345" y="1145929"/>
                    <a:pt x="-10203" y="944419"/>
                    <a:pt x="0" y="691162"/>
                  </a:cubicBezTo>
                  <a:cubicBezTo>
                    <a:pt x="10203" y="437905"/>
                    <a:pt x="-3075" y="257642"/>
                    <a:pt x="0" y="120740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7"/>
            <p:cNvSpPr/>
            <p:nvPr/>
          </p:nvSpPr>
          <p:spPr>
            <a:xfrm>
              <a:off x="420700" y="2486275"/>
              <a:ext cx="1675531" cy="966159"/>
            </a:xfrm>
            <a:custGeom>
              <a:rect b="b" l="l" r="r" t="t"/>
              <a:pathLst>
                <a:path extrusionOk="0" h="2721575" w="2538683">
                  <a:moveTo>
                    <a:pt x="0" y="120740"/>
                  </a:moveTo>
                  <a:cubicBezTo>
                    <a:pt x="803" y="50961"/>
                    <a:pt x="54797" y="-1960"/>
                    <a:pt x="120740" y="0"/>
                  </a:cubicBezTo>
                  <a:cubicBezTo>
                    <a:pt x="365706" y="20578"/>
                    <a:pt x="423196" y="-24729"/>
                    <a:pt x="718013" y="0"/>
                  </a:cubicBezTo>
                  <a:cubicBezTo>
                    <a:pt x="1012830" y="24729"/>
                    <a:pt x="984550" y="-18529"/>
                    <a:pt x="1246369" y="0"/>
                  </a:cubicBezTo>
                  <a:cubicBezTo>
                    <a:pt x="1508188" y="18529"/>
                    <a:pt x="1645860" y="17949"/>
                    <a:pt x="1774726" y="0"/>
                  </a:cubicBezTo>
                  <a:cubicBezTo>
                    <a:pt x="1903592" y="-17949"/>
                    <a:pt x="2156824" y="-31887"/>
                    <a:pt x="2417943" y="0"/>
                  </a:cubicBezTo>
                  <a:cubicBezTo>
                    <a:pt x="2480022" y="-2849"/>
                    <a:pt x="2540434" y="52938"/>
                    <a:pt x="2538683" y="120740"/>
                  </a:cubicBezTo>
                  <a:cubicBezTo>
                    <a:pt x="2533819" y="347793"/>
                    <a:pt x="2560551" y="442621"/>
                    <a:pt x="2538683" y="715963"/>
                  </a:cubicBezTo>
                  <a:cubicBezTo>
                    <a:pt x="2516815" y="989305"/>
                    <a:pt x="2545549" y="1063881"/>
                    <a:pt x="2538683" y="1311186"/>
                  </a:cubicBezTo>
                  <a:cubicBezTo>
                    <a:pt x="2531817" y="1558491"/>
                    <a:pt x="2559150" y="1655040"/>
                    <a:pt x="2538683" y="1931209"/>
                  </a:cubicBezTo>
                  <a:cubicBezTo>
                    <a:pt x="2518216" y="2207378"/>
                    <a:pt x="2566143" y="2354781"/>
                    <a:pt x="2538683" y="2600835"/>
                  </a:cubicBezTo>
                  <a:cubicBezTo>
                    <a:pt x="2540132" y="2664790"/>
                    <a:pt x="2484317" y="2705405"/>
                    <a:pt x="2417943" y="2721575"/>
                  </a:cubicBezTo>
                  <a:cubicBezTo>
                    <a:pt x="2151523" y="2724838"/>
                    <a:pt x="2006839" y="2732242"/>
                    <a:pt x="1843642" y="2721575"/>
                  </a:cubicBezTo>
                  <a:cubicBezTo>
                    <a:pt x="1680445" y="2710908"/>
                    <a:pt x="1438755" y="2732549"/>
                    <a:pt x="1269342" y="2721575"/>
                  </a:cubicBezTo>
                  <a:cubicBezTo>
                    <a:pt x="1099929" y="2710601"/>
                    <a:pt x="1003473" y="2742880"/>
                    <a:pt x="763957" y="2721575"/>
                  </a:cubicBezTo>
                  <a:cubicBezTo>
                    <a:pt x="524442" y="2700270"/>
                    <a:pt x="387179" y="2724466"/>
                    <a:pt x="120740" y="2721575"/>
                  </a:cubicBezTo>
                  <a:cubicBezTo>
                    <a:pt x="53028" y="2710326"/>
                    <a:pt x="9415" y="2678211"/>
                    <a:pt x="0" y="2600835"/>
                  </a:cubicBezTo>
                  <a:cubicBezTo>
                    <a:pt x="-1384" y="2341940"/>
                    <a:pt x="26303" y="2130213"/>
                    <a:pt x="0" y="1931209"/>
                  </a:cubicBezTo>
                  <a:cubicBezTo>
                    <a:pt x="-26303" y="1732205"/>
                    <a:pt x="-25345" y="1426841"/>
                    <a:pt x="0" y="1286385"/>
                  </a:cubicBezTo>
                  <a:cubicBezTo>
                    <a:pt x="25345" y="1145929"/>
                    <a:pt x="-10203" y="944419"/>
                    <a:pt x="0" y="691162"/>
                  </a:cubicBezTo>
                  <a:cubicBezTo>
                    <a:pt x="10203" y="437905"/>
                    <a:pt x="-3075" y="257642"/>
                    <a:pt x="0" y="120740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31" name="Google Shape;131;p17"/>
            <p:cNvCxnSpPr>
              <a:stCxn id="132" idx="3"/>
            </p:cNvCxnSpPr>
            <p:nvPr/>
          </p:nvCxnSpPr>
          <p:spPr>
            <a:xfrm>
              <a:off x="1362110" y="1077810"/>
              <a:ext cx="1377600" cy="10887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oval"/>
              <a:tailEnd len="lg" w="lg" type="triangle"/>
            </a:ln>
          </p:spPr>
        </p:cxnSp>
        <p:sp>
          <p:nvSpPr>
            <p:cNvPr id="133" name="Google Shape;133;p17"/>
            <p:cNvSpPr txBox="1"/>
            <p:nvPr/>
          </p:nvSpPr>
          <p:spPr>
            <a:xfrm>
              <a:off x="509592" y="26910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rPr b="0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アイデア</a:t>
              </a:r>
              <a:endPara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rPr b="0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カード</a:t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17"/>
            <p:cNvSpPr txBox="1"/>
            <p:nvPr/>
          </p:nvSpPr>
          <p:spPr>
            <a:xfrm>
              <a:off x="4245600" y="3984514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17"/>
            <p:cNvSpPr txBox="1"/>
            <p:nvPr/>
          </p:nvSpPr>
          <p:spPr>
            <a:xfrm>
              <a:off x="677073" y="229873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島のタイトル</a:t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7"/>
            <p:cNvSpPr txBox="1"/>
            <p:nvPr/>
          </p:nvSpPr>
          <p:spPr>
            <a:xfrm>
              <a:off x="2955660" y="165294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17"/>
            <p:cNvSpPr txBox="1"/>
            <p:nvPr/>
          </p:nvSpPr>
          <p:spPr>
            <a:xfrm>
              <a:off x="5224373" y="216007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17"/>
            <p:cNvSpPr txBox="1"/>
            <p:nvPr/>
          </p:nvSpPr>
          <p:spPr>
            <a:xfrm>
              <a:off x="5224386" y="68672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17"/>
            <p:cNvSpPr txBox="1"/>
            <p:nvPr/>
          </p:nvSpPr>
          <p:spPr>
            <a:xfrm>
              <a:off x="1311542" y="26910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17"/>
            <p:cNvSpPr txBox="1"/>
            <p:nvPr/>
          </p:nvSpPr>
          <p:spPr>
            <a:xfrm>
              <a:off x="509592" y="30588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17"/>
            <p:cNvSpPr txBox="1"/>
            <p:nvPr/>
          </p:nvSpPr>
          <p:spPr>
            <a:xfrm>
              <a:off x="1311542" y="30588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17"/>
            <p:cNvSpPr txBox="1"/>
            <p:nvPr/>
          </p:nvSpPr>
          <p:spPr>
            <a:xfrm>
              <a:off x="4466992" y="43602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17"/>
            <p:cNvSpPr txBox="1"/>
            <p:nvPr/>
          </p:nvSpPr>
          <p:spPr>
            <a:xfrm>
              <a:off x="4061917" y="47359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7"/>
            <p:cNvSpPr txBox="1"/>
            <p:nvPr/>
          </p:nvSpPr>
          <p:spPr>
            <a:xfrm>
              <a:off x="4902455" y="47359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17"/>
            <p:cNvSpPr txBox="1"/>
            <p:nvPr/>
          </p:nvSpPr>
          <p:spPr>
            <a:xfrm>
              <a:off x="4061917" y="51116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17"/>
            <p:cNvSpPr txBox="1"/>
            <p:nvPr/>
          </p:nvSpPr>
          <p:spPr>
            <a:xfrm>
              <a:off x="5049492" y="2568095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17"/>
            <p:cNvSpPr txBox="1"/>
            <p:nvPr/>
          </p:nvSpPr>
          <p:spPr>
            <a:xfrm>
              <a:off x="4902455" y="51116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7"/>
            <p:cNvSpPr txBox="1"/>
            <p:nvPr/>
          </p:nvSpPr>
          <p:spPr>
            <a:xfrm>
              <a:off x="5851442" y="2568095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17"/>
            <p:cNvSpPr txBox="1"/>
            <p:nvPr/>
          </p:nvSpPr>
          <p:spPr>
            <a:xfrm>
              <a:off x="5462605" y="2899182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17"/>
            <p:cNvSpPr txBox="1"/>
            <p:nvPr/>
          </p:nvSpPr>
          <p:spPr>
            <a:xfrm>
              <a:off x="5064805" y="10769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rPr b="0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アイデア</a:t>
              </a:r>
              <a:endPara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rPr b="0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カード</a:t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17"/>
            <p:cNvSpPr txBox="1"/>
            <p:nvPr/>
          </p:nvSpPr>
          <p:spPr>
            <a:xfrm>
              <a:off x="5884680" y="10769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17"/>
            <p:cNvSpPr txBox="1"/>
            <p:nvPr/>
          </p:nvSpPr>
          <p:spPr>
            <a:xfrm>
              <a:off x="1340342" y="49306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17"/>
            <p:cNvSpPr txBox="1"/>
            <p:nvPr/>
          </p:nvSpPr>
          <p:spPr>
            <a:xfrm>
              <a:off x="2802017" y="20168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17"/>
            <p:cNvSpPr txBox="1"/>
            <p:nvPr/>
          </p:nvSpPr>
          <p:spPr>
            <a:xfrm>
              <a:off x="2799917" y="2672732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17"/>
            <p:cNvSpPr txBox="1"/>
            <p:nvPr/>
          </p:nvSpPr>
          <p:spPr>
            <a:xfrm>
              <a:off x="420692" y="1252482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17"/>
            <p:cNvSpPr txBox="1"/>
            <p:nvPr/>
          </p:nvSpPr>
          <p:spPr>
            <a:xfrm>
              <a:off x="3642267" y="20168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17"/>
            <p:cNvSpPr txBox="1"/>
            <p:nvPr/>
          </p:nvSpPr>
          <p:spPr>
            <a:xfrm>
              <a:off x="2799905" y="30006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17"/>
            <p:cNvSpPr txBox="1"/>
            <p:nvPr/>
          </p:nvSpPr>
          <p:spPr>
            <a:xfrm>
              <a:off x="3642267" y="30006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17"/>
            <p:cNvSpPr txBox="1"/>
            <p:nvPr/>
          </p:nvSpPr>
          <p:spPr>
            <a:xfrm>
              <a:off x="2802017" y="23447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17"/>
            <p:cNvSpPr txBox="1"/>
            <p:nvPr/>
          </p:nvSpPr>
          <p:spPr>
            <a:xfrm>
              <a:off x="3642267" y="23447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17"/>
            <p:cNvSpPr txBox="1"/>
            <p:nvPr/>
          </p:nvSpPr>
          <p:spPr>
            <a:xfrm>
              <a:off x="3642267" y="26727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62" name="Google Shape;162;p17"/>
            <p:cNvCxnSpPr>
              <a:endCxn id="163" idx="0"/>
            </p:cNvCxnSpPr>
            <p:nvPr/>
          </p:nvCxnSpPr>
          <p:spPr>
            <a:xfrm flipH="1">
              <a:off x="1724685" y="3413723"/>
              <a:ext cx="1351500" cy="12165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oval"/>
              <a:tailEnd len="lg" w="lg" type="triangle"/>
            </a:ln>
          </p:spPr>
        </p:cxnSp>
        <p:cxnSp>
          <p:nvCxnSpPr>
            <p:cNvPr id="164" name="Google Shape;164;p17"/>
            <p:cNvCxnSpPr>
              <a:stCxn id="137" idx="0"/>
            </p:cNvCxnSpPr>
            <p:nvPr/>
          </p:nvCxnSpPr>
          <p:spPr>
            <a:xfrm rot="10800000">
              <a:off x="5800373" y="1449078"/>
              <a:ext cx="5400" cy="7110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lg" w="lg" type="triangle"/>
              <a:tailEnd len="lg" w="lg" type="triangle"/>
            </a:ln>
          </p:spPr>
        </p:cxnSp>
        <p:cxnSp>
          <p:nvCxnSpPr>
            <p:cNvPr id="165" name="Google Shape;165;p17"/>
            <p:cNvCxnSpPr>
              <a:stCxn id="134" idx="0"/>
            </p:cNvCxnSpPr>
            <p:nvPr/>
          </p:nvCxnSpPr>
          <p:spPr>
            <a:xfrm rot="10800000">
              <a:off x="3989100" y="3393214"/>
              <a:ext cx="837900" cy="5913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lg" w="lg" type="triangle"/>
              <a:tailEnd len="lg" w="lg" type="triangle"/>
            </a:ln>
          </p:spPr>
        </p:cxnSp>
        <p:cxnSp>
          <p:nvCxnSpPr>
            <p:cNvPr id="166" name="Google Shape;166;p17"/>
            <p:cNvCxnSpPr/>
            <p:nvPr/>
          </p:nvCxnSpPr>
          <p:spPr>
            <a:xfrm>
              <a:off x="4417350" y="2618625"/>
              <a:ext cx="565800" cy="2097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oval"/>
              <a:tailEnd len="lg" w="lg" type="triangle"/>
            </a:ln>
          </p:spPr>
        </p:cxnSp>
        <p:sp>
          <p:nvSpPr>
            <p:cNvPr id="167" name="Google Shape;167;p17"/>
            <p:cNvSpPr txBox="1"/>
            <p:nvPr/>
          </p:nvSpPr>
          <p:spPr>
            <a:xfrm>
              <a:off x="2195575" y="0"/>
              <a:ext cx="2134200" cy="524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r>
                <a:rPr b="0" i="0" lang="ja-JP" sz="2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問題点の抽出</a:t>
              </a:r>
              <a:endParaRPr b="0" i="0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17"/>
            <p:cNvSpPr txBox="1"/>
            <p:nvPr/>
          </p:nvSpPr>
          <p:spPr>
            <a:xfrm>
              <a:off x="199310" y="942810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17"/>
            <p:cNvSpPr txBox="1"/>
            <p:nvPr/>
          </p:nvSpPr>
          <p:spPr>
            <a:xfrm>
              <a:off x="1143285" y="4630223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68" name="Google Shape;168;p17"/>
            <p:cNvCxnSpPr/>
            <p:nvPr/>
          </p:nvCxnSpPr>
          <p:spPr>
            <a:xfrm flipH="1" rot="10800000">
              <a:off x="2107063" y="2663450"/>
              <a:ext cx="565800" cy="2997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oval"/>
              <a:tailEnd len="lg" w="lg" type="triangle"/>
            </a:ln>
          </p:spPr>
        </p:cxnSp>
      </p:grpSp>
      <p:sp>
        <p:nvSpPr>
          <p:cNvPr id="169" name="Google Shape;169;p17"/>
          <p:cNvSpPr txBox="1"/>
          <p:nvPr>
            <p:ph idx="12" type="sldNum"/>
          </p:nvPr>
        </p:nvSpPr>
        <p:spPr>
          <a:xfrm>
            <a:off x="9395125" y="5892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170" name="Google Shape;170;p17"/>
          <p:cNvSpPr txBox="1"/>
          <p:nvPr/>
        </p:nvSpPr>
        <p:spPr>
          <a:xfrm>
            <a:off x="7939075" y="3127600"/>
            <a:ext cx="34062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-JP">
                <a:solidFill>
                  <a:schemeClr val="dk1"/>
                </a:solidFill>
              </a:rPr>
              <a:t>ここには記入しないで下さい。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-JP">
                <a:solidFill>
                  <a:schemeClr val="dk1"/>
                </a:solidFill>
              </a:rPr>
              <a:t>このスペースは後の作業で使います。</a:t>
            </a:r>
            <a:endParaRPr/>
          </a:p>
        </p:txBody>
      </p:sp>
      <p:cxnSp>
        <p:nvCxnSpPr>
          <p:cNvPr id="171" name="Google Shape;171;p17"/>
          <p:cNvCxnSpPr/>
          <p:nvPr/>
        </p:nvCxnSpPr>
        <p:spPr>
          <a:xfrm>
            <a:off x="7083175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" name="Google Shape;176;p18"/>
          <p:cNvGrpSpPr/>
          <p:nvPr/>
        </p:nvGrpSpPr>
        <p:grpSpPr>
          <a:xfrm>
            <a:off x="7124300" y="457197"/>
            <a:ext cx="4811841" cy="4344303"/>
            <a:chOff x="7657700" y="457197"/>
            <a:chExt cx="4811841" cy="4344303"/>
          </a:xfrm>
        </p:grpSpPr>
        <p:grpSp>
          <p:nvGrpSpPr>
            <p:cNvPr id="177" name="Google Shape;177;p18"/>
            <p:cNvGrpSpPr/>
            <p:nvPr/>
          </p:nvGrpSpPr>
          <p:grpSpPr>
            <a:xfrm>
              <a:off x="7657700" y="457197"/>
              <a:ext cx="4811841" cy="4344303"/>
              <a:chOff x="4253700" y="70572"/>
              <a:chExt cx="4811841" cy="4344303"/>
            </a:xfrm>
          </p:grpSpPr>
          <p:cxnSp>
            <p:nvCxnSpPr>
              <p:cNvPr id="178" name="Google Shape;178;p18"/>
              <p:cNvCxnSpPr/>
              <p:nvPr/>
            </p:nvCxnSpPr>
            <p:spPr>
              <a:xfrm>
                <a:off x="4597341" y="4126359"/>
                <a:ext cx="44682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595959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cxnSp>
            <p:nvCxnSpPr>
              <p:cNvPr id="179" name="Google Shape;179;p18"/>
              <p:cNvCxnSpPr/>
              <p:nvPr/>
            </p:nvCxnSpPr>
            <p:spPr>
              <a:xfrm rot="-5400000">
                <a:off x="2574758" y="2096622"/>
                <a:ext cx="40521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595959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sp>
            <p:nvSpPr>
              <p:cNvPr id="180" name="Google Shape;180;p18"/>
              <p:cNvSpPr txBox="1"/>
              <p:nvPr/>
            </p:nvSpPr>
            <p:spPr>
              <a:xfrm>
                <a:off x="6376118" y="4046475"/>
                <a:ext cx="867900" cy="368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b="0" i="0" lang="ja-JP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重要度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1" name="Google Shape;181;p18"/>
              <p:cNvSpPr txBox="1"/>
              <p:nvPr/>
            </p:nvSpPr>
            <p:spPr>
              <a:xfrm>
                <a:off x="4253700" y="1636146"/>
                <a:ext cx="347100" cy="921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b="0" i="0" lang="ja-JP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緊急度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182" name="Google Shape;182;p18"/>
            <p:cNvCxnSpPr/>
            <p:nvPr/>
          </p:nvCxnSpPr>
          <p:spPr>
            <a:xfrm flipH="1" rot="10800000">
              <a:off x="8010428" y="4309139"/>
              <a:ext cx="583800" cy="197700"/>
            </a:xfrm>
            <a:prstGeom prst="straightConnector1">
              <a:avLst/>
            </a:prstGeom>
            <a:noFill/>
            <a:ln cap="flat" cmpd="sng" w="9525">
              <a:solidFill>
                <a:srgbClr val="595959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sp>
          <p:nvSpPr>
            <p:cNvPr id="183" name="Google Shape;183;p18"/>
            <p:cNvSpPr txBox="1"/>
            <p:nvPr/>
          </p:nvSpPr>
          <p:spPr>
            <a:xfrm rot="-1133905">
              <a:off x="7868372" y="4075663"/>
              <a:ext cx="867884" cy="3687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ja-JP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難易度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4" name="Google Shape;184;p18"/>
          <p:cNvSpPr txBox="1"/>
          <p:nvPr/>
        </p:nvSpPr>
        <p:spPr>
          <a:xfrm>
            <a:off x="7169375" y="0"/>
            <a:ext cx="50226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ja-JP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問題点への対応（三次元展開）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18"/>
          <p:cNvSpPr txBox="1"/>
          <p:nvPr/>
        </p:nvSpPr>
        <p:spPr>
          <a:xfrm>
            <a:off x="7167200" y="4734000"/>
            <a:ext cx="48903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ja-JP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最優先課題「　　　」に対する対応策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18"/>
          <p:cNvSpPr/>
          <p:nvPr/>
        </p:nvSpPr>
        <p:spPr>
          <a:xfrm>
            <a:off x="5315275" y="1990800"/>
            <a:ext cx="1675531" cy="1959534"/>
          </a:xfrm>
          <a:custGeom>
            <a:rect b="b" l="l" r="r" t="t"/>
            <a:pathLst>
              <a:path extrusionOk="0" h="2721575" w="2538683">
                <a:moveTo>
                  <a:pt x="0" y="120740"/>
                </a:moveTo>
                <a:cubicBezTo>
                  <a:pt x="803" y="50961"/>
                  <a:pt x="54797" y="-1960"/>
                  <a:pt x="120740" y="0"/>
                </a:cubicBezTo>
                <a:cubicBezTo>
                  <a:pt x="365706" y="20578"/>
                  <a:pt x="423196" y="-24729"/>
                  <a:pt x="718013" y="0"/>
                </a:cubicBezTo>
                <a:cubicBezTo>
                  <a:pt x="1012830" y="24729"/>
                  <a:pt x="984550" y="-18529"/>
                  <a:pt x="1246369" y="0"/>
                </a:cubicBezTo>
                <a:cubicBezTo>
                  <a:pt x="1508188" y="18529"/>
                  <a:pt x="1645860" y="17949"/>
                  <a:pt x="1774726" y="0"/>
                </a:cubicBezTo>
                <a:cubicBezTo>
                  <a:pt x="1903592" y="-17949"/>
                  <a:pt x="2156824" y="-31887"/>
                  <a:pt x="2417943" y="0"/>
                </a:cubicBezTo>
                <a:cubicBezTo>
                  <a:pt x="2480022" y="-2849"/>
                  <a:pt x="2540434" y="52938"/>
                  <a:pt x="2538683" y="120740"/>
                </a:cubicBezTo>
                <a:cubicBezTo>
                  <a:pt x="2533819" y="347793"/>
                  <a:pt x="2560551" y="442621"/>
                  <a:pt x="2538683" y="715963"/>
                </a:cubicBezTo>
                <a:cubicBezTo>
                  <a:pt x="2516815" y="989305"/>
                  <a:pt x="2545549" y="1063881"/>
                  <a:pt x="2538683" y="1311186"/>
                </a:cubicBezTo>
                <a:cubicBezTo>
                  <a:pt x="2531817" y="1558491"/>
                  <a:pt x="2559150" y="1655040"/>
                  <a:pt x="2538683" y="1931209"/>
                </a:cubicBezTo>
                <a:cubicBezTo>
                  <a:pt x="2518216" y="2207378"/>
                  <a:pt x="2566143" y="2354781"/>
                  <a:pt x="2538683" y="2600835"/>
                </a:cubicBezTo>
                <a:cubicBezTo>
                  <a:pt x="2540132" y="2664790"/>
                  <a:pt x="2484317" y="2705405"/>
                  <a:pt x="2417943" y="2721575"/>
                </a:cubicBezTo>
                <a:cubicBezTo>
                  <a:pt x="2151523" y="2724838"/>
                  <a:pt x="2006839" y="2732242"/>
                  <a:pt x="1843642" y="2721575"/>
                </a:cubicBezTo>
                <a:cubicBezTo>
                  <a:pt x="1680445" y="2710908"/>
                  <a:pt x="1438755" y="2732549"/>
                  <a:pt x="1269342" y="2721575"/>
                </a:cubicBezTo>
                <a:cubicBezTo>
                  <a:pt x="1099929" y="2710601"/>
                  <a:pt x="1003473" y="2742880"/>
                  <a:pt x="763957" y="2721575"/>
                </a:cubicBezTo>
                <a:cubicBezTo>
                  <a:pt x="524442" y="2700270"/>
                  <a:pt x="387179" y="2724466"/>
                  <a:pt x="120740" y="2721575"/>
                </a:cubicBezTo>
                <a:cubicBezTo>
                  <a:pt x="53028" y="2710326"/>
                  <a:pt x="9415" y="2678211"/>
                  <a:pt x="0" y="2600835"/>
                </a:cubicBezTo>
                <a:cubicBezTo>
                  <a:pt x="-1384" y="2341940"/>
                  <a:pt x="26303" y="2130213"/>
                  <a:pt x="0" y="1931209"/>
                </a:cubicBezTo>
                <a:cubicBezTo>
                  <a:pt x="-26303" y="1732205"/>
                  <a:pt x="-25345" y="1426841"/>
                  <a:pt x="0" y="1286385"/>
                </a:cubicBezTo>
                <a:cubicBezTo>
                  <a:pt x="25345" y="1145929"/>
                  <a:pt x="-10203" y="944419"/>
                  <a:pt x="0" y="691162"/>
                </a:cubicBezTo>
                <a:cubicBezTo>
                  <a:pt x="10203" y="437905"/>
                  <a:pt x="-3075" y="257642"/>
                  <a:pt x="0" y="120740"/>
                </a:cubicBezTo>
                <a:close/>
              </a:path>
            </a:pathLst>
          </a:cu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18"/>
          <p:cNvSpPr/>
          <p:nvPr/>
        </p:nvSpPr>
        <p:spPr>
          <a:xfrm>
            <a:off x="1821880" y="4055135"/>
            <a:ext cx="1675531" cy="1959534"/>
          </a:xfrm>
          <a:custGeom>
            <a:rect b="b" l="l" r="r" t="t"/>
            <a:pathLst>
              <a:path extrusionOk="0" h="2721575" w="2538683">
                <a:moveTo>
                  <a:pt x="0" y="120740"/>
                </a:moveTo>
                <a:cubicBezTo>
                  <a:pt x="803" y="50961"/>
                  <a:pt x="54797" y="-1960"/>
                  <a:pt x="120740" y="0"/>
                </a:cubicBezTo>
                <a:cubicBezTo>
                  <a:pt x="365706" y="20578"/>
                  <a:pt x="423196" y="-24729"/>
                  <a:pt x="718013" y="0"/>
                </a:cubicBezTo>
                <a:cubicBezTo>
                  <a:pt x="1012830" y="24729"/>
                  <a:pt x="984550" y="-18529"/>
                  <a:pt x="1246369" y="0"/>
                </a:cubicBezTo>
                <a:cubicBezTo>
                  <a:pt x="1508188" y="18529"/>
                  <a:pt x="1645860" y="17949"/>
                  <a:pt x="1774726" y="0"/>
                </a:cubicBezTo>
                <a:cubicBezTo>
                  <a:pt x="1903592" y="-17949"/>
                  <a:pt x="2156824" y="-31887"/>
                  <a:pt x="2417943" y="0"/>
                </a:cubicBezTo>
                <a:cubicBezTo>
                  <a:pt x="2480022" y="-2849"/>
                  <a:pt x="2540434" y="52938"/>
                  <a:pt x="2538683" y="120740"/>
                </a:cubicBezTo>
                <a:cubicBezTo>
                  <a:pt x="2533819" y="347793"/>
                  <a:pt x="2560551" y="442621"/>
                  <a:pt x="2538683" y="715963"/>
                </a:cubicBezTo>
                <a:cubicBezTo>
                  <a:pt x="2516815" y="989305"/>
                  <a:pt x="2545549" y="1063881"/>
                  <a:pt x="2538683" y="1311186"/>
                </a:cubicBezTo>
                <a:cubicBezTo>
                  <a:pt x="2531817" y="1558491"/>
                  <a:pt x="2559150" y="1655040"/>
                  <a:pt x="2538683" y="1931209"/>
                </a:cubicBezTo>
                <a:cubicBezTo>
                  <a:pt x="2518216" y="2207378"/>
                  <a:pt x="2566143" y="2354781"/>
                  <a:pt x="2538683" y="2600835"/>
                </a:cubicBezTo>
                <a:cubicBezTo>
                  <a:pt x="2540132" y="2664790"/>
                  <a:pt x="2484317" y="2705405"/>
                  <a:pt x="2417943" y="2721575"/>
                </a:cubicBezTo>
                <a:cubicBezTo>
                  <a:pt x="2151523" y="2724838"/>
                  <a:pt x="2006839" y="2732242"/>
                  <a:pt x="1843642" y="2721575"/>
                </a:cubicBezTo>
                <a:cubicBezTo>
                  <a:pt x="1680445" y="2710908"/>
                  <a:pt x="1438755" y="2732549"/>
                  <a:pt x="1269342" y="2721575"/>
                </a:cubicBezTo>
                <a:cubicBezTo>
                  <a:pt x="1099929" y="2710601"/>
                  <a:pt x="1003473" y="2742880"/>
                  <a:pt x="763957" y="2721575"/>
                </a:cubicBezTo>
                <a:cubicBezTo>
                  <a:pt x="524442" y="2700270"/>
                  <a:pt x="387179" y="2724466"/>
                  <a:pt x="120740" y="2721575"/>
                </a:cubicBezTo>
                <a:cubicBezTo>
                  <a:pt x="53028" y="2710326"/>
                  <a:pt x="9415" y="2678211"/>
                  <a:pt x="0" y="2600835"/>
                </a:cubicBezTo>
                <a:cubicBezTo>
                  <a:pt x="-1384" y="2341940"/>
                  <a:pt x="26303" y="2130213"/>
                  <a:pt x="0" y="1931209"/>
                </a:cubicBezTo>
                <a:cubicBezTo>
                  <a:pt x="-26303" y="1732205"/>
                  <a:pt x="-25345" y="1426841"/>
                  <a:pt x="0" y="1286385"/>
                </a:cubicBezTo>
                <a:cubicBezTo>
                  <a:pt x="25345" y="1145929"/>
                  <a:pt x="-10203" y="944419"/>
                  <a:pt x="0" y="691162"/>
                </a:cubicBezTo>
                <a:cubicBezTo>
                  <a:pt x="10203" y="437905"/>
                  <a:pt x="-3075" y="257642"/>
                  <a:pt x="0" y="120740"/>
                </a:cubicBezTo>
                <a:close/>
              </a:path>
            </a:pathLst>
          </a:cu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18"/>
          <p:cNvSpPr/>
          <p:nvPr/>
        </p:nvSpPr>
        <p:spPr>
          <a:xfrm>
            <a:off x="68125" y="4055125"/>
            <a:ext cx="1675531" cy="1959534"/>
          </a:xfrm>
          <a:custGeom>
            <a:rect b="b" l="l" r="r" t="t"/>
            <a:pathLst>
              <a:path extrusionOk="0" h="2721575" w="2538683">
                <a:moveTo>
                  <a:pt x="0" y="120740"/>
                </a:moveTo>
                <a:cubicBezTo>
                  <a:pt x="803" y="50961"/>
                  <a:pt x="54797" y="-1960"/>
                  <a:pt x="120740" y="0"/>
                </a:cubicBezTo>
                <a:cubicBezTo>
                  <a:pt x="365706" y="20578"/>
                  <a:pt x="423196" y="-24729"/>
                  <a:pt x="718013" y="0"/>
                </a:cubicBezTo>
                <a:cubicBezTo>
                  <a:pt x="1012830" y="24729"/>
                  <a:pt x="984550" y="-18529"/>
                  <a:pt x="1246369" y="0"/>
                </a:cubicBezTo>
                <a:cubicBezTo>
                  <a:pt x="1508188" y="18529"/>
                  <a:pt x="1645860" y="17949"/>
                  <a:pt x="1774726" y="0"/>
                </a:cubicBezTo>
                <a:cubicBezTo>
                  <a:pt x="1903592" y="-17949"/>
                  <a:pt x="2156824" y="-31887"/>
                  <a:pt x="2417943" y="0"/>
                </a:cubicBezTo>
                <a:cubicBezTo>
                  <a:pt x="2480022" y="-2849"/>
                  <a:pt x="2540434" y="52938"/>
                  <a:pt x="2538683" y="120740"/>
                </a:cubicBezTo>
                <a:cubicBezTo>
                  <a:pt x="2533819" y="347793"/>
                  <a:pt x="2560551" y="442621"/>
                  <a:pt x="2538683" y="715963"/>
                </a:cubicBezTo>
                <a:cubicBezTo>
                  <a:pt x="2516815" y="989305"/>
                  <a:pt x="2545549" y="1063881"/>
                  <a:pt x="2538683" y="1311186"/>
                </a:cubicBezTo>
                <a:cubicBezTo>
                  <a:pt x="2531817" y="1558491"/>
                  <a:pt x="2559150" y="1655040"/>
                  <a:pt x="2538683" y="1931209"/>
                </a:cubicBezTo>
                <a:cubicBezTo>
                  <a:pt x="2518216" y="2207378"/>
                  <a:pt x="2566143" y="2354781"/>
                  <a:pt x="2538683" y="2600835"/>
                </a:cubicBezTo>
                <a:cubicBezTo>
                  <a:pt x="2540132" y="2664790"/>
                  <a:pt x="2484317" y="2705405"/>
                  <a:pt x="2417943" y="2721575"/>
                </a:cubicBezTo>
                <a:cubicBezTo>
                  <a:pt x="2151523" y="2724838"/>
                  <a:pt x="2006839" y="2732242"/>
                  <a:pt x="1843642" y="2721575"/>
                </a:cubicBezTo>
                <a:cubicBezTo>
                  <a:pt x="1680445" y="2710908"/>
                  <a:pt x="1438755" y="2732549"/>
                  <a:pt x="1269342" y="2721575"/>
                </a:cubicBezTo>
                <a:cubicBezTo>
                  <a:pt x="1099929" y="2710601"/>
                  <a:pt x="1003473" y="2742880"/>
                  <a:pt x="763957" y="2721575"/>
                </a:cubicBezTo>
                <a:cubicBezTo>
                  <a:pt x="524442" y="2700270"/>
                  <a:pt x="387179" y="2724466"/>
                  <a:pt x="120740" y="2721575"/>
                </a:cubicBezTo>
                <a:cubicBezTo>
                  <a:pt x="53028" y="2710326"/>
                  <a:pt x="9415" y="2678211"/>
                  <a:pt x="0" y="2600835"/>
                </a:cubicBezTo>
                <a:cubicBezTo>
                  <a:pt x="-1384" y="2341940"/>
                  <a:pt x="26303" y="2130213"/>
                  <a:pt x="0" y="1931209"/>
                </a:cubicBezTo>
                <a:cubicBezTo>
                  <a:pt x="-26303" y="1732205"/>
                  <a:pt x="-25345" y="1426841"/>
                  <a:pt x="0" y="1286385"/>
                </a:cubicBezTo>
                <a:cubicBezTo>
                  <a:pt x="25345" y="1145929"/>
                  <a:pt x="-10203" y="944419"/>
                  <a:pt x="0" y="691162"/>
                </a:cubicBezTo>
                <a:cubicBezTo>
                  <a:pt x="10203" y="437905"/>
                  <a:pt x="-3075" y="257642"/>
                  <a:pt x="0" y="120740"/>
                </a:cubicBezTo>
                <a:close/>
              </a:path>
            </a:pathLst>
          </a:cu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18"/>
          <p:cNvSpPr/>
          <p:nvPr/>
        </p:nvSpPr>
        <p:spPr>
          <a:xfrm>
            <a:off x="3575650" y="4055125"/>
            <a:ext cx="1675531" cy="1959534"/>
          </a:xfrm>
          <a:custGeom>
            <a:rect b="b" l="l" r="r" t="t"/>
            <a:pathLst>
              <a:path extrusionOk="0" h="2721575" w="2538683">
                <a:moveTo>
                  <a:pt x="0" y="120740"/>
                </a:moveTo>
                <a:cubicBezTo>
                  <a:pt x="803" y="50961"/>
                  <a:pt x="54797" y="-1960"/>
                  <a:pt x="120740" y="0"/>
                </a:cubicBezTo>
                <a:cubicBezTo>
                  <a:pt x="365706" y="20578"/>
                  <a:pt x="423196" y="-24729"/>
                  <a:pt x="718013" y="0"/>
                </a:cubicBezTo>
                <a:cubicBezTo>
                  <a:pt x="1012830" y="24729"/>
                  <a:pt x="984550" y="-18529"/>
                  <a:pt x="1246369" y="0"/>
                </a:cubicBezTo>
                <a:cubicBezTo>
                  <a:pt x="1508188" y="18529"/>
                  <a:pt x="1645860" y="17949"/>
                  <a:pt x="1774726" y="0"/>
                </a:cubicBezTo>
                <a:cubicBezTo>
                  <a:pt x="1903592" y="-17949"/>
                  <a:pt x="2156824" y="-31887"/>
                  <a:pt x="2417943" y="0"/>
                </a:cubicBezTo>
                <a:cubicBezTo>
                  <a:pt x="2480022" y="-2849"/>
                  <a:pt x="2540434" y="52938"/>
                  <a:pt x="2538683" y="120740"/>
                </a:cubicBezTo>
                <a:cubicBezTo>
                  <a:pt x="2533819" y="347793"/>
                  <a:pt x="2560551" y="442621"/>
                  <a:pt x="2538683" y="715963"/>
                </a:cubicBezTo>
                <a:cubicBezTo>
                  <a:pt x="2516815" y="989305"/>
                  <a:pt x="2545549" y="1063881"/>
                  <a:pt x="2538683" y="1311186"/>
                </a:cubicBezTo>
                <a:cubicBezTo>
                  <a:pt x="2531817" y="1558491"/>
                  <a:pt x="2559150" y="1655040"/>
                  <a:pt x="2538683" y="1931209"/>
                </a:cubicBezTo>
                <a:cubicBezTo>
                  <a:pt x="2518216" y="2207378"/>
                  <a:pt x="2566143" y="2354781"/>
                  <a:pt x="2538683" y="2600835"/>
                </a:cubicBezTo>
                <a:cubicBezTo>
                  <a:pt x="2540132" y="2664790"/>
                  <a:pt x="2484317" y="2705405"/>
                  <a:pt x="2417943" y="2721575"/>
                </a:cubicBezTo>
                <a:cubicBezTo>
                  <a:pt x="2151523" y="2724838"/>
                  <a:pt x="2006839" y="2732242"/>
                  <a:pt x="1843642" y="2721575"/>
                </a:cubicBezTo>
                <a:cubicBezTo>
                  <a:pt x="1680445" y="2710908"/>
                  <a:pt x="1438755" y="2732549"/>
                  <a:pt x="1269342" y="2721575"/>
                </a:cubicBezTo>
                <a:cubicBezTo>
                  <a:pt x="1099929" y="2710601"/>
                  <a:pt x="1003473" y="2742880"/>
                  <a:pt x="763957" y="2721575"/>
                </a:cubicBezTo>
                <a:cubicBezTo>
                  <a:pt x="524442" y="2700270"/>
                  <a:pt x="387179" y="2724466"/>
                  <a:pt x="120740" y="2721575"/>
                </a:cubicBezTo>
                <a:cubicBezTo>
                  <a:pt x="53028" y="2710326"/>
                  <a:pt x="9415" y="2678211"/>
                  <a:pt x="0" y="2600835"/>
                </a:cubicBezTo>
                <a:cubicBezTo>
                  <a:pt x="-1384" y="2341940"/>
                  <a:pt x="26303" y="2130213"/>
                  <a:pt x="0" y="1931209"/>
                </a:cubicBezTo>
                <a:cubicBezTo>
                  <a:pt x="-26303" y="1732205"/>
                  <a:pt x="-25345" y="1426841"/>
                  <a:pt x="0" y="1286385"/>
                </a:cubicBezTo>
                <a:cubicBezTo>
                  <a:pt x="25345" y="1145929"/>
                  <a:pt x="-10203" y="944419"/>
                  <a:pt x="0" y="691162"/>
                </a:cubicBezTo>
                <a:cubicBezTo>
                  <a:pt x="10203" y="437905"/>
                  <a:pt x="-3075" y="257642"/>
                  <a:pt x="0" y="120740"/>
                </a:cubicBezTo>
                <a:close/>
              </a:path>
            </a:pathLst>
          </a:cu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18"/>
          <p:cNvSpPr/>
          <p:nvPr/>
        </p:nvSpPr>
        <p:spPr>
          <a:xfrm>
            <a:off x="5315275" y="4055125"/>
            <a:ext cx="1675531" cy="1959534"/>
          </a:xfrm>
          <a:custGeom>
            <a:rect b="b" l="l" r="r" t="t"/>
            <a:pathLst>
              <a:path extrusionOk="0" h="2721575" w="2538683">
                <a:moveTo>
                  <a:pt x="0" y="120740"/>
                </a:moveTo>
                <a:cubicBezTo>
                  <a:pt x="803" y="50961"/>
                  <a:pt x="54797" y="-1960"/>
                  <a:pt x="120740" y="0"/>
                </a:cubicBezTo>
                <a:cubicBezTo>
                  <a:pt x="365706" y="20578"/>
                  <a:pt x="423196" y="-24729"/>
                  <a:pt x="718013" y="0"/>
                </a:cubicBezTo>
                <a:cubicBezTo>
                  <a:pt x="1012830" y="24729"/>
                  <a:pt x="984550" y="-18529"/>
                  <a:pt x="1246369" y="0"/>
                </a:cubicBezTo>
                <a:cubicBezTo>
                  <a:pt x="1508188" y="18529"/>
                  <a:pt x="1645860" y="17949"/>
                  <a:pt x="1774726" y="0"/>
                </a:cubicBezTo>
                <a:cubicBezTo>
                  <a:pt x="1903592" y="-17949"/>
                  <a:pt x="2156824" y="-31887"/>
                  <a:pt x="2417943" y="0"/>
                </a:cubicBezTo>
                <a:cubicBezTo>
                  <a:pt x="2480022" y="-2849"/>
                  <a:pt x="2540434" y="52938"/>
                  <a:pt x="2538683" y="120740"/>
                </a:cubicBezTo>
                <a:cubicBezTo>
                  <a:pt x="2533819" y="347793"/>
                  <a:pt x="2560551" y="442621"/>
                  <a:pt x="2538683" y="715963"/>
                </a:cubicBezTo>
                <a:cubicBezTo>
                  <a:pt x="2516815" y="989305"/>
                  <a:pt x="2545549" y="1063881"/>
                  <a:pt x="2538683" y="1311186"/>
                </a:cubicBezTo>
                <a:cubicBezTo>
                  <a:pt x="2531817" y="1558491"/>
                  <a:pt x="2559150" y="1655040"/>
                  <a:pt x="2538683" y="1931209"/>
                </a:cubicBezTo>
                <a:cubicBezTo>
                  <a:pt x="2518216" y="2207378"/>
                  <a:pt x="2566143" y="2354781"/>
                  <a:pt x="2538683" y="2600835"/>
                </a:cubicBezTo>
                <a:cubicBezTo>
                  <a:pt x="2540132" y="2664790"/>
                  <a:pt x="2484317" y="2705405"/>
                  <a:pt x="2417943" y="2721575"/>
                </a:cubicBezTo>
                <a:cubicBezTo>
                  <a:pt x="2151523" y="2724838"/>
                  <a:pt x="2006839" y="2732242"/>
                  <a:pt x="1843642" y="2721575"/>
                </a:cubicBezTo>
                <a:cubicBezTo>
                  <a:pt x="1680445" y="2710908"/>
                  <a:pt x="1438755" y="2732549"/>
                  <a:pt x="1269342" y="2721575"/>
                </a:cubicBezTo>
                <a:cubicBezTo>
                  <a:pt x="1099929" y="2710601"/>
                  <a:pt x="1003473" y="2742880"/>
                  <a:pt x="763957" y="2721575"/>
                </a:cubicBezTo>
                <a:cubicBezTo>
                  <a:pt x="524442" y="2700270"/>
                  <a:pt x="387179" y="2724466"/>
                  <a:pt x="120740" y="2721575"/>
                </a:cubicBezTo>
                <a:cubicBezTo>
                  <a:pt x="53028" y="2710326"/>
                  <a:pt x="9415" y="2678211"/>
                  <a:pt x="0" y="2600835"/>
                </a:cubicBezTo>
                <a:cubicBezTo>
                  <a:pt x="-1384" y="2341940"/>
                  <a:pt x="26303" y="2130213"/>
                  <a:pt x="0" y="1931209"/>
                </a:cubicBezTo>
                <a:cubicBezTo>
                  <a:pt x="-26303" y="1732205"/>
                  <a:pt x="-25345" y="1426841"/>
                  <a:pt x="0" y="1286385"/>
                </a:cubicBezTo>
                <a:cubicBezTo>
                  <a:pt x="25345" y="1145929"/>
                  <a:pt x="-10203" y="944419"/>
                  <a:pt x="0" y="691162"/>
                </a:cubicBezTo>
                <a:cubicBezTo>
                  <a:pt x="10203" y="437905"/>
                  <a:pt x="-3075" y="257642"/>
                  <a:pt x="0" y="120740"/>
                </a:cubicBezTo>
                <a:close/>
              </a:path>
            </a:pathLst>
          </a:cu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18"/>
          <p:cNvSpPr txBox="1"/>
          <p:nvPr/>
        </p:nvSpPr>
        <p:spPr>
          <a:xfrm>
            <a:off x="0" y="0"/>
            <a:ext cx="25743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ja-JP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グループ：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18"/>
          <p:cNvSpPr txBox="1"/>
          <p:nvPr/>
        </p:nvSpPr>
        <p:spPr>
          <a:xfrm>
            <a:off x="1178121" y="510525"/>
            <a:ext cx="41691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ja-JP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◯◯の問題点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18"/>
          <p:cNvSpPr txBox="1"/>
          <p:nvPr/>
        </p:nvSpPr>
        <p:spPr>
          <a:xfrm>
            <a:off x="2195575" y="0"/>
            <a:ext cx="21342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ja-JP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問題点の抽出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18"/>
          <p:cNvSpPr txBox="1"/>
          <p:nvPr/>
        </p:nvSpPr>
        <p:spPr>
          <a:xfrm>
            <a:off x="1625767" y="1145495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00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rPr b="0" i="0" lang="ja-JP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アイデアカード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18"/>
          <p:cNvSpPr txBox="1"/>
          <p:nvPr/>
        </p:nvSpPr>
        <p:spPr>
          <a:xfrm>
            <a:off x="1625767" y="146927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18"/>
          <p:cNvSpPr txBox="1"/>
          <p:nvPr/>
        </p:nvSpPr>
        <p:spPr>
          <a:xfrm>
            <a:off x="1625767" y="1793045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18"/>
          <p:cNvSpPr txBox="1"/>
          <p:nvPr/>
        </p:nvSpPr>
        <p:spPr>
          <a:xfrm>
            <a:off x="2554867" y="1145495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18"/>
          <p:cNvSpPr txBox="1"/>
          <p:nvPr/>
        </p:nvSpPr>
        <p:spPr>
          <a:xfrm>
            <a:off x="2554867" y="146927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8"/>
          <p:cNvSpPr txBox="1"/>
          <p:nvPr/>
        </p:nvSpPr>
        <p:spPr>
          <a:xfrm>
            <a:off x="2554867" y="1793045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8"/>
          <p:cNvSpPr txBox="1"/>
          <p:nvPr/>
        </p:nvSpPr>
        <p:spPr>
          <a:xfrm>
            <a:off x="3483967" y="1145495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18"/>
          <p:cNvSpPr txBox="1"/>
          <p:nvPr/>
        </p:nvSpPr>
        <p:spPr>
          <a:xfrm>
            <a:off x="3483967" y="146927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18"/>
          <p:cNvSpPr txBox="1"/>
          <p:nvPr/>
        </p:nvSpPr>
        <p:spPr>
          <a:xfrm>
            <a:off x="3483967" y="1793045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18"/>
          <p:cNvSpPr txBox="1"/>
          <p:nvPr/>
        </p:nvSpPr>
        <p:spPr>
          <a:xfrm>
            <a:off x="4413067" y="1145495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18"/>
          <p:cNvSpPr txBox="1"/>
          <p:nvPr/>
        </p:nvSpPr>
        <p:spPr>
          <a:xfrm>
            <a:off x="4413067" y="146927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18"/>
          <p:cNvSpPr txBox="1"/>
          <p:nvPr/>
        </p:nvSpPr>
        <p:spPr>
          <a:xfrm>
            <a:off x="4413067" y="1793045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18"/>
          <p:cNvSpPr txBox="1"/>
          <p:nvPr/>
        </p:nvSpPr>
        <p:spPr>
          <a:xfrm>
            <a:off x="1625767" y="2703795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18"/>
          <p:cNvSpPr txBox="1"/>
          <p:nvPr/>
        </p:nvSpPr>
        <p:spPr>
          <a:xfrm>
            <a:off x="1625767" y="302757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18"/>
          <p:cNvSpPr txBox="1"/>
          <p:nvPr/>
        </p:nvSpPr>
        <p:spPr>
          <a:xfrm>
            <a:off x="1625767" y="3351345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18"/>
          <p:cNvSpPr txBox="1"/>
          <p:nvPr/>
        </p:nvSpPr>
        <p:spPr>
          <a:xfrm>
            <a:off x="2554867" y="2703795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18"/>
          <p:cNvSpPr txBox="1"/>
          <p:nvPr/>
        </p:nvSpPr>
        <p:spPr>
          <a:xfrm>
            <a:off x="2554867" y="302757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18"/>
          <p:cNvSpPr txBox="1"/>
          <p:nvPr/>
        </p:nvSpPr>
        <p:spPr>
          <a:xfrm>
            <a:off x="2554867" y="3351345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18"/>
          <p:cNvSpPr txBox="1"/>
          <p:nvPr/>
        </p:nvSpPr>
        <p:spPr>
          <a:xfrm>
            <a:off x="3483967" y="2703795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18"/>
          <p:cNvSpPr txBox="1"/>
          <p:nvPr/>
        </p:nvSpPr>
        <p:spPr>
          <a:xfrm>
            <a:off x="3483967" y="302757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18"/>
          <p:cNvSpPr txBox="1"/>
          <p:nvPr/>
        </p:nvSpPr>
        <p:spPr>
          <a:xfrm>
            <a:off x="3483967" y="3351345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18"/>
          <p:cNvSpPr txBox="1"/>
          <p:nvPr/>
        </p:nvSpPr>
        <p:spPr>
          <a:xfrm>
            <a:off x="4413067" y="2703795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18"/>
          <p:cNvSpPr txBox="1"/>
          <p:nvPr/>
        </p:nvSpPr>
        <p:spPr>
          <a:xfrm>
            <a:off x="4413067" y="3027570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18"/>
          <p:cNvSpPr txBox="1"/>
          <p:nvPr/>
        </p:nvSpPr>
        <p:spPr>
          <a:xfrm>
            <a:off x="4413067" y="3351345"/>
            <a:ext cx="720000" cy="270000"/>
          </a:xfrm>
          <a:prstGeom prst="rect">
            <a:avLst/>
          </a:prstGeom>
          <a:gradFill>
            <a:gsLst>
              <a:gs pos="0">
                <a:srgbClr val="FDF5AC"/>
              </a:gs>
              <a:gs pos="90000">
                <a:srgbClr val="F1D656"/>
              </a:gs>
              <a:gs pos="100000">
                <a:srgbClr val="E3B500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5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18"/>
          <p:cNvSpPr txBox="1"/>
          <p:nvPr/>
        </p:nvSpPr>
        <p:spPr>
          <a:xfrm>
            <a:off x="157032" y="1568763"/>
            <a:ext cx="1161300" cy="270000"/>
          </a:xfrm>
          <a:prstGeom prst="rect">
            <a:avLst/>
          </a:prstGeom>
          <a:gradFill>
            <a:gsLst>
              <a:gs pos="0">
                <a:srgbClr val="F8D3E4"/>
              </a:gs>
              <a:gs pos="100000">
                <a:srgbClr val="EFA081"/>
              </a:gs>
            </a:gsLst>
            <a:lin ang="5400000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18"/>
          <p:cNvSpPr txBox="1"/>
          <p:nvPr/>
        </p:nvSpPr>
        <p:spPr>
          <a:xfrm>
            <a:off x="157048" y="3334915"/>
            <a:ext cx="1161300" cy="270000"/>
          </a:xfrm>
          <a:prstGeom prst="rect">
            <a:avLst/>
          </a:prstGeom>
          <a:gradFill>
            <a:gsLst>
              <a:gs pos="0">
                <a:srgbClr val="F8D3E4"/>
              </a:gs>
              <a:gs pos="100000">
                <a:srgbClr val="EFA081"/>
              </a:gs>
            </a:gsLst>
            <a:lin ang="5400000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18"/>
          <p:cNvSpPr txBox="1"/>
          <p:nvPr/>
        </p:nvSpPr>
        <p:spPr>
          <a:xfrm>
            <a:off x="157029" y="1127225"/>
            <a:ext cx="1161300" cy="270000"/>
          </a:xfrm>
          <a:prstGeom prst="rect">
            <a:avLst/>
          </a:prstGeom>
          <a:gradFill>
            <a:gsLst>
              <a:gs pos="0">
                <a:srgbClr val="F8D3E4"/>
              </a:gs>
              <a:gs pos="100000">
                <a:srgbClr val="EFA081"/>
              </a:gs>
            </a:gsLst>
            <a:lin ang="5400000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ja-JP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島のタイトル</a:t>
            </a:r>
            <a:endParaRPr b="1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18"/>
          <p:cNvSpPr txBox="1"/>
          <p:nvPr/>
        </p:nvSpPr>
        <p:spPr>
          <a:xfrm>
            <a:off x="157027" y="2893377"/>
            <a:ext cx="1161300" cy="270000"/>
          </a:xfrm>
          <a:prstGeom prst="rect">
            <a:avLst/>
          </a:prstGeom>
          <a:gradFill>
            <a:gsLst>
              <a:gs pos="0">
                <a:srgbClr val="F8D3E4"/>
              </a:gs>
              <a:gs pos="100000">
                <a:srgbClr val="EFA081"/>
              </a:gs>
            </a:gsLst>
            <a:lin ang="5400000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18"/>
          <p:cNvSpPr txBox="1"/>
          <p:nvPr/>
        </p:nvSpPr>
        <p:spPr>
          <a:xfrm>
            <a:off x="157029" y="2010301"/>
            <a:ext cx="1161300" cy="270000"/>
          </a:xfrm>
          <a:prstGeom prst="rect">
            <a:avLst/>
          </a:prstGeom>
          <a:gradFill>
            <a:gsLst>
              <a:gs pos="0">
                <a:srgbClr val="F8D3E4"/>
              </a:gs>
              <a:gs pos="100000">
                <a:srgbClr val="EFA081"/>
              </a:gs>
            </a:gsLst>
            <a:lin ang="5400000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18"/>
          <p:cNvSpPr txBox="1"/>
          <p:nvPr/>
        </p:nvSpPr>
        <p:spPr>
          <a:xfrm>
            <a:off x="157029" y="2451839"/>
            <a:ext cx="1161300" cy="270000"/>
          </a:xfrm>
          <a:prstGeom prst="rect">
            <a:avLst/>
          </a:prstGeom>
          <a:gradFill>
            <a:gsLst>
              <a:gs pos="0">
                <a:srgbClr val="F8D3E4"/>
              </a:gs>
              <a:gs pos="100000">
                <a:srgbClr val="EFA081"/>
              </a:gs>
            </a:gsLst>
            <a:lin ang="5400012" scaled="0"/>
          </a:gradFill>
          <a:ln>
            <a:noFill/>
          </a:ln>
          <a:effectLst>
            <a:outerShdw blurRad="50800" rotWithShape="0" algn="tl" dir="20400000" dist="38100">
              <a:srgbClr val="000000">
                <a:alpha val="40000"/>
              </a:srgbClr>
            </a:outerShdw>
          </a:effectLst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4" name="Google Shape;224;p18"/>
          <p:cNvCxnSpPr/>
          <p:nvPr/>
        </p:nvCxnSpPr>
        <p:spPr>
          <a:xfrm>
            <a:off x="1220373" y="6488034"/>
            <a:ext cx="1269300" cy="9600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sm" w="sm" type="oval"/>
            <a:tailEnd len="lg" w="lg" type="triangle"/>
          </a:ln>
        </p:spPr>
      </p:cxnSp>
      <p:cxnSp>
        <p:nvCxnSpPr>
          <p:cNvPr id="225" name="Google Shape;225;p18"/>
          <p:cNvCxnSpPr/>
          <p:nvPr/>
        </p:nvCxnSpPr>
        <p:spPr>
          <a:xfrm>
            <a:off x="4463996" y="6488032"/>
            <a:ext cx="1632000" cy="0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solid"/>
            <a:miter lim="800000"/>
            <a:headEnd len="lg" w="lg" type="triangle"/>
            <a:tailEnd len="lg" w="lg" type="triangle"/>
          </a:ln>
        </p:spPr>
      </p:cxnSp>
      <p:sp>
        <p:nvSpPr>
          <p:cNvPr id="226" name="Google Shape;226;p18"/>
          <p:cNvSpPr/>
          <p:nvPr/>
        </p:nvSpPr>
        <p:spPr>
          <a:xfrm>
            <a:off x="7083175" y="0"/>
            <a:ext cx="5118000" cy="6858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-JP">
                <a:solidFill>
                  <a:schemeClr val="dk1"/>
                </a:solidFill>
              </a:rPr>
              <a:t>ここには記入しないで下さい。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ja-JP">
                <a:solidFill>
                  <a:schemeClr val="dk1"/>
                </a:solidFill>
              </a:rPr>
              <a:t>このスペースは後の作業で使います。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9"/>
          <p:cNvSpPr txBox="1"/>
          <p:nvPr/>
        </p:nvSpPr>
        <p:spPr>
          <a:xfrm>
            <a:off x="2302050" y="2980950"/>
            <a:ext cx="7587900" cy="89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ja-JP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問題点の抽出はここまで</a:t>
            </a:r>
            <a:endParaRPr b="0" i="0" sz="2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0" lang="ja-JP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ここから</a:t>
            </a:r>
            <a:r>
              <a:rPr lang="ja-JP" sz="2200">
                <a:solidFill>
                  <a:schemeClr val="lt1"/>
                </a:solidFill>
              </a:rPr>
              <a:t>先</a:t>
            </a:r>
            <a:r>
              <a:rPr b="0" i="0" lang="ja-JP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は問題点への対応で</a:t>
            </a:r>
            <a:r>
              <a:rPr lang="ja-JP" sz="2200">
                <a:solidFill>
                  <a:schemeClr val="lt1"/>
                </a:solidFill>
              </a:rPr>
              <a:t>す</a:t>
            </a:r>
            <a:endParaRPr b="0" i="0" sz="2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19"/>
          <p:cNvSpPr txBox="1"/>
          <p:nvPr>
            <p:ph idx="12" type="sldNum"/>
          </p:nvPr>
        </p:nvSpPr>
        <p:spPr>
          <a:xfrm>
            <a:off x="9395125" y="58925"/>
            <a:ext cx="27432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0"/>
          <p:cNvSpPr txBox="1"/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問題点への</a:t>
            </a:r>
            <a:r>
              <a:rPr lang="ja-JP"/>
              <a:t>対応</a:t>
            </a:r>
            <a:endParaRPr/>
          </a:p>
        </p:txBody>
      </p:sp>
      <p:sp>
        <p:nvSpPr>
          <p:cNvPr id="238" name="Google Shape;238;p20"/>
          <p:cNvSpPr txBox="1"/>
          <p:nvPr>
            <p:ph idx="1" type="body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ja-JP"/>
              <a:t>セッション◯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1"/>
          <p:cNvSpPr txBox="1"/>
          <p:nvPr>
            <p:ph idx="12" type="sldNum"/>
          </p:nvPr>
        </p:nvSpPr>
        <p:spPr>
          <a:xfrm>
            <a:off x="9395125" y="5892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grpSp>
        <p:nvGrpSpPr>
          <p:cNvPr id="244" name="Google Shape;244;p21"/>
          <p:cNvGrpSpPr/>
          <p:nvPr/>
        </p:nvGrpSpPr>
        <p:grpSpPr>
          <a:xfrm>
            <a:off x="0" y="0"/>
            <a:ext cx="12191975" cy="6869125"/>
            <a:chOff x="0" y="0"/>
            <a:chExt cx="12191975" cy="6869125"/>
          </a:xfrm>
        </p:grpSpPr>
        <p:sp>
          <p:nvSpPr>
            <p:cNvPr id="245" name="Google Shape;245;p21"/>
            <p:cNvSpPr/>
            <p:nvPr/>
          </p:nvSpPr>
          <p:spPr>
            <a:xfrm>
              <a:off x="827000" y="6077250"/>
              <a:ext cx="5180400" cy="600300"/>
            </a:xfrm>
            <a:prstGeom prst="rec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21"/>
            <p:cNvSpPr txBox="1"/>
            <p:nvPr/>
          </p:nvSpPr>
          <p:spPr>
            <a:xfrm>
              <a:off x="7169375" y="4714225"/>
              <a:ext cx="4890300" cy="2154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0" i="0" lang="ja-JP" sz="16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最優先課題「　　　」に対する対応策</a:t>
              </a:r>
              <a:endPara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228600" lvl="0" marL="4572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228600" lvl="0" marL="4572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228600" lvl="0" marL="4572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228600" lvl="0" marL="4572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228600" lvl="0" marL="4572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228600" lvl="0" marL="4572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228600" lvl="0" marL="4572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228600" lvl="0" marL="4572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21"/>
            <p:cNvSpPr txBox="1"/>
            <p:nvPr/>
          </p:nvSpPr>
          <p:spPr>
            <a:xfrm>
              <a:off x="9613150" y="2823538"/>
              <a:ext cx="1822500" cy="400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1" i="0" lang="ja-JP" sz="1400" u="none" cap="none" strike="noStrik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①</a:t>
              </a:r>
              <a:r>
                <a:rPr b="1" i="0" lang="ja-JP" sz="1400" u="sng" cap="none" strike="noStrik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重要度順に並べる</a:t>
              </a:r>
              <a:endParaRPr b="1" i="0" sz="14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21"/>
            <p:cNvSpPr txBox="1"/>
            <p:nvPr/>
          </p:nvSpPr>
          <p:spPr>
            <a:xfrm>
              <a:off x="7169375" y="0"/>
              <a:ext cx="5022600" cy="835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10000"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r>
                <a:rPr b="0" i="0" lang="ja-JP" sz="2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問題点への対応（三次元展開）</a:t>
              </a:r>
              <a:endPara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457200" lvl="0" marL="4572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r>
                <a:rPr b="0" i="0" lang="ja-JP" sz="2200" u="none" cap="none" strike="noStrik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①重要度</a:t>
              </a:r>
              <a:r>
                <a:rPr b="0" i="0" lang="ja-JP" sz="22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の設定方法</a:t>
              </a:r>
              <a:endParaRPr b="0" i="0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21"/>
            <p:cNvSpPr txBox="1"/>
            <p:nvPr/>
          </p:nvSpPr>
          <p:spPr>
            <a:xfrm>
              <a:off x="10168611" y="3764466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FF0000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21"/>
            <p:cNvSpPr txBox="1"/>
            <p:nvPr/>
          </p:nvSpPr>
          <p:spPr>
            <a:xfrm>
              <a:off x="10257536" y="3307266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FF0000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21"/>
            <p:cNvSpPr txBox="1"/>
            <p:nvPr/>
          </p:nvSpPr>
          <p:spPr>
            <a:xfrm>
              <a:off x="10372486" y="3535866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FF0000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" name="Google Shape;252;p21"/>
            <p:cNvSpPr txBox="1"/>
            <p:nvPr/>
          </p:nvSpPr>
          <p:spPr>
            <a:xfrm>
              <a:off x="7568736" y="3764466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FF0000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21"/>
            <p:cNvSpPr txBox="1"/>
            <p:nvPr/>
          </p:nvSpPr>
          <p:spPr>
            <a:xfrm>
              <a:off x="7607586" y="3154866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FF0000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21"/>
            <p:cNvSpPr txBox="1"/>
            <p:nvPr/>
          </p:nvSpPr>
          <p:spPr>
            <a:xfrm>
              <a:off x="8639036" y="3307266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FF0000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21"/>
            <p:cNvSpPr txBox="1"/>
            <p:nvPr/>
          </p:nvSpPr>
          <p:spPr>
            <a:xfrm>
              <a:off x="9240486" y="3612066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FF0000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21"/>
            <p:cNvSpPr txBox="1"/>
            <p:nvPr/>
          </p:nvSpPr>
          <p:spPr>
            <a:xfrm>
              <a:off x="795200" y="6078025"/>
              <a:ext cx="5396400" cy="61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ja-JP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⓪まず、ここにKJ法の島分けを</a:t>
              </a:r>
              <a:r>
                <a:rPr lang="ja-JP"/>
                <a:t>コピーして</a:t>
              </a:r>
              <a:r>
                <a:rPr b="0" i="0" lang="ja-JP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貼り付けてください。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ja-JP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必要なら修正して下さい。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21"/>
            <p:cNvSpPr txBox="1"/>
            <p:nvPr/>
          </p:nvSpPr>
          <p:spPr>
            <a:xfrm>
              <a:off x="0" y="0"/>
              <a:ext cx="2574300" cy="451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800"/>
                <a:buFont typeface="Arial"/>
                <a:buNone/>
              </a:pPr>
              <a:r>
                <a:rPr b="1" i="0" lang="ja-JP" sz="18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グループ：</a:t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21"/>
            <p:cNvSpPr txBox="1"/>
            <p:nvPr/>
          </p:nvSpPr>
          <p:spPr>
            <a:xfrm>
              <a:off x="1178121" y="451338"/>
              <a:ext cx="4169100" cy="451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0" i="0" lang="ja-JP" sz="2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◯◯の問題点</a:t>
              </a:r>
              <a:endPara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b="0" i="0" lang="ja-JP" sz="2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（島分け例示）</a:t>
              </a:r>
              <a:endPara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21"/>
            <p:cNvSpPr/>
            <p:nvPr/>
          </p:nvSpPr>
          <p:spPr>
            <a:xfrm>
              <a:off x="4984850" y="2323175"/>
              <a:ext cx="1675531" cy="993375"/>
            </a:xfrm>
            <a:custGeom>
              <a:rect b="b" l="l" r="r" t="t"/>
              <a:pathLst>
                <a:path extrusionOk="0" h="2721575" w="2538683">
                  <a:moveTo>
                    <a:pt x="0" y="120740"/>
                  </a:moveTo>
                  <a:cubicBezTo>
                    <a:pt x="803" y="50961"/>
                    <a:pt x="54797" y="-1960"/>
                    <a:pt x="120740" y="0"/>
                  </a:cubicBezTo>
                  <a:cubicBezTo>
                    <a:pt x="365706" y="20578"/>
                    <a:pt x="423196" y="-24729"/>
                    <a:pt x="718013" y="0"/>
                  </a:cubicBezTo>
                  <a:cubicBezTo>
                    <a:pt x="1012830" y="24729"/>
                    <a:pt x="984550" y="-18529"/>
                    <a:pt x="1246369" y="0"/>
                  </a:cubicBezTo>
                  <a:cubicBezTo>
                    <a:pt x="1508188" y="18529"/>
                    <a:pt x="1645860" y="17949"/>
                    <a:pt x="1774726" y="0"/>
                  </a:cubicBezTo>
                  <a:cubicBezTo>
                    <a:pt x="1903592" y="-17949"/>
                    <a:pt x="2156824" y="-31887"/>
                    <a:pt x="2417943" y="0"/>
                  </a:cubicBezTo>
                  <a:cubicBezTo>
                    <a:pt x="2480022" y="-2849"/>
                    <a:pt x="2540434" y="52938"/>
                    <a:pt x="2538683" y="120740"/>
                  </a:cubicBezTo>
                  <a:cubicBezTo>
                    <a:pt x="2533819" y="347793"/>
                    <a:pt x="2560551" y="442621"/>
                    <a:pt x="2538683" y="715963"/>
                  </a:cubicBezTo>
                  <a:cubicBezTo>
                    <a:pt x="2516815" y="989305"/>
                    <a:pt x="2545549" y="1063881"/>
                    <a:pt x="2538683" y="1311186"/>
                  </a:cubicBezTo>
                  <a:cubicBezTo>
                    <a:pt x="2531817" y="1558491"/>
                    <a:pt x="2559150" y="1655040"/>
                    <a:pt x="2538683" y="1931209"/>
                  </a:cubicBezTo>
                  <a:cubicBezTo>
                    <a:pt x="2518216" y="2207378"/>
                    <a:pt x="2566143" y="2354781"/>
                    <a:pt x="2538683" y="2600835"/>
                  </a:cubicBezTo>
                  <a:cubicBezTo>
                    <a:pt x="2540132" y="2664790"/>
                    <a:pt x="2484317" y="2705405"/>
                    <a:pt x="2417943" y="2721575"/>
                  </a:cubicBezTo>
                  <a:cubicBezTo>
                    <a:pt x="2151523" y="2724838"/>
                    <a:pt x="2006839" y="2732242"/>
                    <a:pt x="1843642" y="2721575"/>
                  </a:cubicBezTo>
                  <a:cubicBezTo>
                    <a:pt x="1680445" y="2710908"/>
                    <a:pt x="1438755" y="2732549"/>
                    <a:pt x="1269342" y="2721575"/>
                  </a:cubicBezTo>
                  <a:cubicBezTo>
                    <a:pt x="1099929" y="2710601"/>
                    <a:pt x="1003473" y="2742880"/>
                    <a:pt x="763957" y="2721575"/>
                  </a:cubicBezTo>
                  <a:cubicBezTo>
                    <a:pt x="524442" y="2700270"/>
                    <a:pt x="387179" y="2724466"/>
                    <a:pt x="120740" y="2721575"/>
                  </a:cubicBezTo>
                  <a:cubicBezTo>
                    <a:pt x="53028" y="2710326"/>
                    <a:pt x="9415" y="2678211"/>
                    <a:pt x="0" y="2600835"/>
                  </a:cubicBezTo>
                  <a:cubicBezTo>
                    <a:pt x="-1384" y="2341940"/>
                    <a:pt x="26303" y="2130213"/>
                    <a:pt x="0" y="1931209"/>
                  </a:cubicBezTo>
                  <a:cubicBezTo>
                    <a:pt x="-26303" y="1732205"/>
                    <a:pt x="-25345" y="1426841"/>
                    <a:pt x="0" y="1286385"/>
                  </a:cubicBezTo>
                  <a:cubicBezTo>
                    <a:pt x="25345" y="1145929"/>
                    <a:pt x="-10203" y="944419"/>
                    <a:pt x="0" y="691162"/>
                  </a:cubicBezTo>
                  <a:cubicBezTo>
                    <a:pt x="10203" y="437905"/>
                    <a:pt x="-3075" y="257642"/>
                    <a:pt x="0" y="120740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21"/>
            <p:cNvSpPr/>
            <p:nvPr/>
          </p:nvSpPr>
          <p:spPr>
            <a:xfrm>
              <a:off x="2735100" y="1835950"/>
              <a:ext cx="1675531" cy="1558102"/>
            </a:xfrm>
            <a:custGeom>
              <a:rect b="b" l="l" r="r" t="t"/>
              <a:pathLst>
                <a:path extrusionOk="0" h="2721575" w="2538683">
                  <a:moveTo>
                    <a:pt x="0" y="120740"/>
                  </a:moveTo>
                  <a:cubicBezTo>
                    <a:pt x="803" y="50961"/>
                    <a:pt x="54797" y="-1960"/>
                    <a:pt x="120740" y="0"/>
                  </a:cubicBezTo>
                  <a:cubicBezTo>
                    <a:pt x="365706" y="20578"/>
                    <a:pt x="423196" y="-24729"/>
                    <a:pt x="718013" y="0"/>
                  </a:cubicBezTo>
                  <a:cubicBezTo>
                    <a:pt x="1012830" y="24729"/>
                    <a:pt x="984550" y="-18529"/>
                    <a:pt x="1246369" y="0"/>
                  </a:cubicBezTo>
                  <a:cubicBezTo>
                    <a:pt x="1508188" y="18529"/>
                    <a:pt x="1645860" y="17949"/>
                    <a:pt x="1774726" y="0"/>
                  </a:cubicBezTo>
                  <a:cubicBezTo>
                    <a:pt x="1903592" y="-17949"/>
                    <a:pt x="2156824" y="-31887"/>
                    <a:pt x="2417943" y="0"/>
                  </a:cubicBezTo>
                  <a:cubicBezTo>
                    <a:pt x="2480022" y="-2849"/>
                    <a:pt x="2540434" y="52938"/>
                    <a:pt x="2538683" y="120740"/>
                  </a:cubicBezTo>
                  <a:cubicBezTo>
                    <a:pt x="2533819" y="347793"/>
                    <a:pt x="2560551" y="442621"/>
                    <a:pt x="2538683" y="715963"/>
                  </a:cubicBezTo>
                  <a:cubicBezTo>
                    <a:pt x="2516815" y="989305"/>
                    <a:pt x="2545549" y="1063881"/>
                    <a:pt x="2538683" y="1311186"/>
                  </a:cubicBezTo>
                  <a:cubicBezTo>
                    <a:pt x="2531817" y="1558491"/>
                    <a:pt x="2559150" y="1655040"/>
                    <a:pt x="2538683" y="1931209"/>
                  </a:cubicBezTo>
                  <a:cubicBezTo>
                    <a:pt x="2518216" y="2207378"/>
                    <a:pt x="2566143" y="2354781"/>
                    <a:pt x="2538683" y="2600835"/>
                  </a:cubicBezTo>
                  <a:cubicBezTo>
                    <a:pt x="2540132" y="2664790"/>
                    <a:pt x="2484317" y="2705405"/>
                    <a:pt x="2417943" y="2721575"/>
                  </a:cubicBezTo>
                  <a:cubicBezTo>
                    <a:pt x="2151523" y="2724838"/>
                    <a:pt x="2006839" y="2732242"/>
                    <a:pt x="1843642" y="2721575"/>
                  </a:cubicBezTo>
                  <a:cubicBezTo>
                    <a:pt x="1680445" y="2710908"/>
                    <a:pt x="1438755" y="2732549"/>
                    <a:pt x="1269342" y="2721575"/>
                  </a:cubicBezTo>
                  <a:cubicBezTo>
                    <a:pt x="1099929" y="2710601"/>
                    <a:pt x="1003473" y="2742880"/>
                    <a:pt x="763957" y="2721575"/>
                  </a:cubicBezTo>
                  <a:cubicBezTo>
                    <a:pt x="524442" y="2700270"/>
                    <a:pt x="387179" y="2724466"/>
                    <a:pt x="120740" y="2721575"/>
                  </a:cubicBezTo>
                  <a:cubicBezTo>
                    <a:pt x="53028" y="2710326"/>
                    <a:pt x="9415" y="2678211"/>
                    <a:pt x="0" y="2600835"/>
                  </a:cubicBezTo>
                  <a:cubicBezTo>
                    <a:pt x="-1384" y="2341940"/>
                    <a:pt x="26303" y="2130213"/>
                    <a:pt x="0" y="1931209"/>
                  </a:cubicBezTo>
                  <a:cubicBezTo>
                    <a:pt x="-26303" y="1732205"/>
                    <a:pt x="-25345" y="1426841"/>
                    <a:pt x="0" y="1286385"/>
                  </a:cubicBezTo>
                  <a:cubicBezTo>
                    <a:pt x="25345" y="1145929"/>
                    <a:pt x="-10203" y="944419"/>
                    <a:pt x="0" y="691162"/>
                  </a:cubicBezTo>
                  <a:cubicBezTo>
                    <a:pt x="10203" y="437905"/>
                    <a:pt x="-3075" y="257642"/>
                    <a:pt x="0" y="120740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21"/>
            <p:cNvSpPr/>
            <p:nvPr/>
          </p:nvSpPr>
          <p:spPr>
            <a:xfrm>
              <a:off x="4984838" y="839525"/>
              <a:ext cx="1675531" cy="619158"/>
            </a:xfrm>
            <a:custGeom>
              <a:rect b="b" l="l" r="r" t="t"/>
              <a:pathLst>
                <a:path extrusionOk="0" h="2721575" w="2538683">
                  <a:moveTo>
                    <a:pt x="0" y="120740"/>
                  </a:moveTo>
                  <a:cubicBezTo>
                    <a:pt x="803" y="50961"/>
                    <a:pt x="54797" y="-1960"/>
                    <a:pt x="120740" y="0"/>
                  </a:cubicBezTo>
                  <a:cubicBezTo>
                    <a:pt x="365706" y="20578"/>
                    <a:pt x="423196" y="-24729"/>
                    <a:pt x="718013" y="0"/>
                  </a:cubicBezTo>
                  <a:cubicBezTo>
                    <a:pt x="1012830" y="24729"/>
                    <a:pt x="984550" y="-18529"/>
                    <a:pt x="1246369" y="0"/>
                  </a:cubicBezTo>
                  <a:cubicBezTo>
                    <a:pt x="1508188" y="18529"/>
                    <a:pt x="1645860" y="17949"/>
                    <a:pt x="1774726" y="0"/>
                  </a:cubicBezTo>
                  <a:cubicBezTo>
                    <a:pt x="1903592" y="-17949"/>
                    <a:pt x="2156824" y="-31887"/>
                    <a:pt x="2417943" y="0"/>
                  </a:cubicBezTo>
                  <a:cubicBezTo>
                    <a:pt x="2480022" y="-2849"/>
                    <a:pt x="2540434" y="52938"/>
                    <a:pt x="2538683" y="120740"/>
                  </a:cubicBezTo>
                  <a:cubicBezTo>
                    <a:pt x="2533819" y="347793"/>
                    <a:pt x="2560551" y="442621"/>
                    <a:pt x="2538683" y="715963"/>
                  </a:cubicBezTo>
                  <a:cubicBezTo>
                    <a:pt x="2516815" y="989305"/>
                    <a:pt x="2545549" y="1063881"/>
                    <a:pt x="2538683" y="1311186"/>
                  </a:cubicBezTo>
                  <a:cubicBezTo>
                    <a:pt x="2531817" y="1558491"/>
                    <a:pt x="2559150" y="1655040"/>
                    <a:pt x="2538683" y="1931209"/>
                  </a:cubicBezTo>
                  <a:cubicBezTo>
                    <a:pt x="2518216" y="2207378"/>
                    <a:pt x="2566143" y="2354781"/>
                    <a:pt x="2538683" y="2600835"/>
                  </a:cubicBezTo>
                  <a:cubicBezTo>
                    <a:pt x="2540132" y="2664790"/>
                    <a:pt x="2484317" y="2705405"/>
                    <a:pt x="2417943" y="2721575"/>
                  </a:cubicBezTo>
                  <a:cubicBezTo>
                    <a:pt x="2151523" y="2724838"/>
                    <a:pt x="2006839" y="2732242"/>
                    <a:pt x="1843642" y="2721575"/>
                  </a:cubicBezTo>
                  <a:cubicBezTo>
                    <a:pt x="1680445" y="2710908"/>
                    <a:pt x="1438755" y="2732549"/>
                    <a:pt x="1269342" y="2721575"/>
                  </a:cubicBezTo>
                  <a:cubicBezTo>
                    <a:pt x="1099929" y="2710601"/>
                    <a:pt x="1003473" y="2742880"/>
                    <a:pt x="763957" y="2721575"/>
                  </a:cubicBezTo>
                  <a:cubicBezTo>
                    <a:pt x="524442" y="2700270"/>
                    <a:pt x="387179" y="2724466"/>
                    <a:pt x="120740" y="2721575"/>
                  </a:cubicBezTo>
                  <a:cubicBezTo>
                    <a:pt x="53028" y="2710326"/>
                    <a:pt x="9415" y="2678211"/>
                    <a:pt x="0" y="2600835"/>
                  </a:cubicBezTo>
                  <a:cubicBezTo>
                    <a:pt x="-1384" y="2341940"/>
                    <a:pt x="26303" y="2130213"/>
                    <a:pt x="0" y="1931209"/>
                  </a:cubicBezTo>
                  <a:cubicBezTo>
                    <a:pt x="-26303" y="1732205"/>
                    <a:pt x="-25345" y="1426841"/>
                    <a:pt x="0" y="1286385"/>
                  </a:cubicBezTo>
                  <a:cubicBezTo>
                    <a:pt x="25345" y="1145929"/>
                    <a:pt x="-10203" y="944419"/>
                    <a:pt x="0" y="691162"/>
                  </a:cubicBezTo>
                  <a:cubicBezTo>
                    <a:pt x="10203" y="437905"/>
                    <a:pt x="-3075" y="257642"/>
                    <a:pt x="0" y="120740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21"/>
            <p:cNvSpPr/>
            <p:nvPr/>
          </p:nvSpPr>
          <p:spPr>
            <a:xfrm>
              <a:off x="3989225" y="4115303"/>
              <a:ext cx="1675531" cy="1422023"/>
            </a:xfrm>
            <a:custGeom>
              <a:rect b="b" l="l" r="r" t="t"/>
              <a:pathLst>
                <a:path extrusionOk="0" h="2721575" w="2538683">
                  <a:moveTo>
                    <a:pt x="0" y="120740"/>
                  </a:moveTo>
                  <a:cubicBezTo>
                    <a:pt x="803" y="50961"/>
                    <a:pt x="54797" y="-1960"/>
                    <a:pt x="120740" y="0"/>
                  </a:cubicBezTo>
                  <a:cubicBezTo>
                    <a:pt x="365706" y="20578"/>
                    <a:pt x="423196" y="-24729"/>
                    <a:pt x="718013" y="0"/>
                  </a:cubicBezTo>
                  <a:cubicBezTo>
                    <a:pt x="1012830" y="24729"/>
                    <a:pt x="984550" y="-18529"/>
                    <a:pt x="1246369" y="0"/>
                  </a:cubicBezTo>
                  <a:cubicBezTo>
                    <a:pt x="1508188" y="18529"/>
                    <a:pt x="1645860" y="17949"/>
                    <a:pt x="1774726" y="0"/>
                  </a:cubicBezTo>
                  <a:cubicBezTo>
                    <a:pt x="1903592" y="-17949"/>
                    <a:pt x="2156824" y="-31887"/>
                    <a:pt x="2417943" y="0"/>
                  </a:cubicBezTo>
                  <a:cubicBezTo>
                    <a:pt x="2480022" y="-2849"/>
                    <a:pt x="2540434" y="52938"/>
                    <a:pt x="2538683" y="120740"/>
                  </a:cubicBezTo>
                  <a:cubicBezTo>
                    <a:pt x="2533819" y="347793"/>
                    <a:pt x="2560551" y="442621"/>
                    <a:pt x="2538683" y="715963"/>
                  </a:cubicBezTo>
                  <a:cubicBezTo>
                    <a:pt x="2516815" y="989305"/>
                    <a:pt x="2545549" y="1063881"/>
                    <a:pt x="2538683" y="1311186"/>
                  </a:cubicBezTo>
                  <a:cubicBezTo>
                    <a:pt x="2531817" y="1558491"/>
                    <a:pt x="2559150" y="1655040"/>
                    <a:pt x="2538683" y="1931209"/>
                  </a:cubicBezTo>
                  <a:cubicBezTo>
                    <a:pt x="2518216" y="2207378"/>
                    <a:pt x="2566143" y="2354781"/>
                    <a:pt x="2538683" y="2600835"/>
                  </a:cubicBezTo>
                  <a:cubicBezTo>
                    <a:pt x="2540132" y="2664790"/>
                    <a:pt x="2484317" y="2705405"/>
                    <a:pt x="2417943" y="2721575"/>
                  </a:cubicBezTo>
                  <a:cubicBezTo>
                    <a:pt x="2151523" y="2724838"/>
                    <a:pt x="2006839" y="2732242"/>
                    <a:pt x="1843642" y="2721575"/>
                  </a:cubicBezTo>
                  <a:cubicBezTo>
                    <a:pt x="1680445" y="2710908"/>
                    <a:pt x="1438755" y="2732549"/>
                    <a:pt x="1269342" y="2721575"/>
                  </a:cubicBezTo>
                  <a:cubicBezTo>
                    <a:pt x="1099929" y="2710601"/>
                    <a:pt x="1003473" y="2742880"/>
                    <a:pt x="763957" y="2721575"/>
                  </a:cubicBezTo>
                  <a:cubicBezTo>
                    <a:pt x="524442" y="2700270"/>
                    <a:pt x="387179" y="2724466"/>
                    <a:pt x="120740" y="2721575"/>
                  </a:cubicBezTo>
                  <a:cubicBezTo>
                    <a:pt x="53028" y="2710326"/>
                    <a:pt x="9415" y="2678211"/>
                    <a:pt x="0" y="2600835"/>
                  </a:cubicBezTo>
                  <a:cubicBezTo>
                    <a:pt x="-1384" y="2341940"/>
                    <a:pt x="26303" y="2130213"/>
                    <a:pt x="0" y="1931209"/>
                  </a:cubicBezTo>
                  <a:cubicBezTo>
                    <a:pt x="-26303" y="1732205"/>
                    <a:pt x="-25345" y="1426841"/>
                    <a:pt x="0" y="1286385"/>
                  </a:cubicBezTo>
                  <a:cubicBezTo>
                    <a:pt x="25345" y="1145929"/>
                    <a:pt x="-10203" y="944419"/>
                    <a:pt x="0" y="691162"/>
                  </a:cubicBezTo>
                  <a:cubicBezTo>
                    <a:pt x="10203" y="437905"/>
                    <a:pt x="-3075" y="257642"/>
                    <a:pt x="0" y="120740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21"/>
            <p:cNvSpPr/>
            <p:nvPr/>
          </p:nvSpPr>
          <p:spPr>
            <a:xfrm>
              <a:off x="420700" y="2486275"/>
              <a:ext cx="1675531" cy="966159"/>
            </a:xfrm>
            <a:custGeom>
              <a:rect b="b" l="l" r="r" t="t"/>
              <a:pathLst>
                <a:path extrusionOk="0" h="2721575" w="2538683">
                  <a:moveTo>
                    <a:pt x="0" y="120740"/>
                  </a:moveTo>
                  <a:cubicBezTo>
                    <a:pt x="803" y="50961"/>
                    <a:pt x="54797" y="-1960"/>
                    <a:pt x="120740" y="0"/>
                  </a:cubicBezTo>
                  <a:cubicBezTo>
                    <a:pt x="365706" y="20578"/>
                    <a:pt x="423196" y="-24729"/>
                    <a:pt x="718013" y="0"/>
                  </a:cubicBezTo>
                  <a:cubicBezTo>
                    <a:pt x="1012830" y="24729"/>
                    <a:pt x="984550" y="-18529"/>
                    <a:pt x="1246369" y="0"/>
                  </a:cubicBezTo>
                  <a:cubicBezTo>
                    <a:pt x="1508188" y="18529"/>
                    <a:pt x="1645860" y="17949"/>
                    <a:pt x="1774726" y="0"/>
                  </a:cubicBezTo>
                  <a:cubicBezTo>
                    <a:pt x="1903592" y="-17949"/>
                    <a:pt x="2156824" y="-31887"/>
                    <a:pt x="2417943" y="0"/>
                  </a:cubicBezTo>
                  <a:cubicBezTo>
                    <a:pt x="2480022" y="-2849"/>
                    <a:pt x="2540434" y="52938"/>
                    <a:pt x="2538683" y="120740"/>
                  </a:cubicBezTo>
                  <a:cubicBezTo>
                    <a:pt x="2533819" y="347793"/>
                    <a:pt x="2560551" y="442621"/>
                    <a:pt x="2538683" y="715963"/>
                  </a:cubicBezTo>
                  <a:cubicBezTo>
                    <a:pt x="2516815" y="989305"/>
                    <a:pt x="2545549" y="1063881"/>
                    <a:pt x="2538683" y="1311186"/>
                  </a:cubicBezTo>
                  <a:cubicBezTo>
                    <a:pt x="2531817" y="1558491"/>
                    <a:pt x="2559150" y="1655040"/>
                    <a:pt x="2538683" y="1931209"/>
                  </a:cubicBezTo>
                  <a:cubicBezTo>
                    <a:pt x="2518216" y="2207378"/>
                    <a:pt x="2566143" y="2354781"/>
                    <a:pt x="2538683" y="2600835"/>
                  </a:cubicBezTo>
                  <a:cubicBezTo>
                    <a:pt x="2540132" y="2664790"/>
                    <a:pt x="2484317" y="2705405"/>
                    <a:pt x="2417943" y="2721575"/>
                  </a:cubicBezTo>
                  <a:cubicBezTo>
                    <a:pt x="2151523" y="2724838"/>
                    <a:pt x="2006839" y="2732242"/>
                    <a:pt x="1843642" y="2721575"/>
                  </a:cubicBezTo>
                  <a:cubicBezTo>
                    <a:pt x="1680445" y="2710908"/>
                    <a:pt x="1438755" y="2732549"/>
                    <a:pt x="1269342" y="2721575"/>
                  </a:cubicBezTo>
                  <a:cubicBezTo>
                    <a:pt x="1099929" y="2710601"/>
                    <a:pt x="1003473" y="2742880"/>
                    <a:pt x="763957" y="2721575"/>
                  </a:cubicBezTo>
                  <a:cubicBezTo>
                    <a:pt x="524442" y="2700270"/>
                    <a:pt x="387179" y="2724466"/>
                    <a:pt x="120740" y="2721575"/>
                  </a:cubicBezTo>
                  <a:cubicBezTo>
                    <a:pt x="53028" y="2710326"/>
                    <a:pt x="9415" y="2678211"/>
                    <a:pt x="0" y="2600835"/>
                  </a:cubicBezTo>
                  <a:cubicBezTo>
                    <a:pt x="-1384" y="2341940"/>
                    <a:pt x="26303" y="2130213"/>
                    <a:pt x="0" y="1931209"/>
                  </a:cubicBezTo>
                  <a:cubicBezTo>
                    <a:pt x="-26303" y="1732205"/>
                    <a:pt x="-25345" y="1426841"/>
                    <a:pt x="0" y="1286385"/>
                  </a:cubicBezTo>
                  <a:cubicBezTo>
                    <a:pt x="25345" y="1145929"/>
                    <a:pt x="-10203" y="944419"/>
                    <a:pt x="0" y="691162"/>
                  </a:cubicBezTo>
                  <a:cubicBezTo>
                    <a:pt x="10203" y="437905"/>
                    <a:pt x="-3075" y="257642"/>
                    <a:pt x="0" y="120740"/>
                  </a:cubicBezTo>
                  <a:close/>
                </a:path>
              </a:pathLst>
            </a:cu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64" name="Google Shape;264;p21"/>
            <p:cNvCxnSpPr>
              <a:stCxn id="265" idx="3"/>
            </p:cNvCxnSpPr>
            <p:nvPr/>
          </p:nvCxnSpPr>
          <p:spPr>
            <a:xfrm>
              <a:off x="1362110" y="1077810"/>
              <a:ext cx="1377600" cy="10887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oval"/>
              <a:tailEnd len="lg" w="lg" type="triangle"/>
            </a:ln>
          </p:spPr>
        </p:cxnSp>
        <p:sp>
          <p:nvSpPr>
            <p:cNvPr id="266" name="Google Shape;266;p21"/>
            <p:cNvSpPr txBox="1"/>
            <p:nvPr/>
          </p:nvSpPr>
          <p:spPr>
            <a:xfrm>
              <a:off x="509592" y="26910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rPr b="0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アイデア</a:t>
              </a:r>
              <a:endPara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rPr b="0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カード</a:t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21"/>
            <p:cNvSpPr txBox="1"/>
            <p:nvPr/>
          </p:nvSpPr>
          <p:spPr>
            <a:xfrm>
              <a:off x="4245600" y="3984514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21"/>
            <p:cNvSpPr txBox="1"/>
            <p:nvPr/>
          </p:nvSpPr>
          <p:spPr>
            <a:xfrm>
              <a:off x="677073" y="229873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島のタイトル</a:t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21"/>
            <p:cNvSpPr txBox="1"/>
            <p:nvPr/>
          </p:nvSpPr>
          <p:spPr>
            <a:xfrm>
              <a:off x="2955660" y="165294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21"/>
            <p:cNvSpPr txBox="1"/>
            <p:nvPr/>
          </p:nvSpPr>
          <p:spPr>
            <a:xfrm>
              <a:off x="5224373" y="216007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21"/>
            <p:cNvSpPr txBox="1"/>
            <p:nvPr/>
          </p:nvSpPr>
          <p:spPr>
            <a:xfrm>
              <a:off x="5224386" y="686728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21"/>
            <p:cNvSpPr txBox="1"/>
            <p:nvPr/>
          </p:nvSpPr>
          <p:spPr>
            <a:xfrm>
              <a:off x="1311542" y="26910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" name="Google Shape;273;p21"/>
            <p:cNvSpPr txBox="1"/>
            <p:nvPr/>
          </p:nvSpPr>
          <p:spPr>
            <a:xfrm>
              <a:off x="509592" y="30588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21"/>
            <p:cNvSpPr txBox="1"/>
            <p:nvPr/>
          </p:nvSpPr>
          <p:spPr>
            <a:xfrm>
              <a:off x="1311542" y="30588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21"/>
            <p:cNvSpPr txBox="1"/>
            <p:nvPr/>
          </p:nvSpPr>
          <p:spPr>
            <a:xfrm>
              <a:off x="4466992" y="43602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21"/>
            <p:cNvSpPr txBox="1"/>
            <p:nvPr/>
          </p:nvSpPr>
          <p:spPr>
            <a:xfrm>
              <a:off x="4061917" y="47359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21"/>
            <p:cNvSpPr txBox="1"/>
            <p:nvPr/>
          </p:nvSpPr>
          <p:spPr>
            <a:xfrm>
              <a:off x="4902455" y="47359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21"/>
            <p:cNvSpPr txBox="1"/>
            <p:nvPr/>
          </p:nvSpPr>
          <p:spPr>
            <a:xfrm>
              <a:off x="4061917" y="51116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21"/>
            <p:cNvSpPr txBox="1"/>
            <p:nvPr/>
          </p:nvSpPr>
          <p:spPr>
            <a:xfrm>
              <a:off x="5049492" y="2568095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" name="Google Shape;280;p21"/>
            <p:cNvSpPr txBox="1"/>
            <p:nvPr/>
          </p:nvSpPr>
          <p:spPr>
            <a:xfrm>
              <a:off x="4902455" y="51116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" name="Google Shape;281;p21"/>
            <p:cNvSpPr txBox="1"/>
            <p:nvPr/>
          </p:nvSpPr>
          <p:spPr>
            <a:xfrm>
              <a:off x="5851442" y="2568095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" name="Google Shape;282;p21"/>
            <p:cNvSpPr txBox="1"/>
            <p:nvPr/>
          </p:nvSpPr>
          <p:spPr>
            <a:xfrm>
              <a:off x="5462605" y="2899182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" name="Google Shape;283;p21"/>
            <p:cNvSpPr txBox="1"/>
            <p:nvPr/>
          </p:nvSpPr>
          <p:spPr>
            <a:xfrm>
              <a:off x="5064805" y="10769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rPr b="0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アイデア</a:t>
              </a:r>
              <a:endPara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rPr b="0" i="0" lang="ja-JP" sz="10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カード</a:t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" name="Google Shape;284;p21"/>
            <p:cNvSpPr txBox="1"/>
            <p:nvPr/>
          </p:nvSpPr>
          <p:spPr>
            <a:xfrm>
              <a:off x="5884680" y="10769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" name="Google Shape;285;p21"/>
            <p:cNvSpPr txBox="1"/>
            <p:nvPr/>
          </p:nvSpPr>
          <p:spPr>
            <a:xfrm>
              <a:off x="1340342" y="49306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" name="Google Shape;286;p21"/>
            <p:cNvSpPr txBox="1"/>
            <p:nvPr/>
          </p:nvSpPr>
          <p:spPr>
            <a:xfrm>
              <a:off x="2802017" y="20168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" name="Google Shape;287;p21"/>
            <p:cNvSpPr txBox="1"/>
            <p:nvPr/>
          </p:nvSpPr>
          <p:spPr>
            <a:xfrm>
              <a:off x="2799917" y="2672732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" name="Google Shape;288;p21"/>
            <p:cNvSpPr txBox="1"/>
            <p:nvPr/>
          </p:nvSpPr>
          <p:spPr>
            <a:xfrm>
              <a:off x="420692" y="1252482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" name="Google Shape;289;p21"/>
            <p:cNvSpPr txBox="1"/>
            <p:nvPr/>
          </p:nvSpPr>
          <p:spPr>
            <a:xfrm>
              <a:off x="3642267" y="20168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" name="Google Shape;290;p21"/>
            <p:cNvSpPr txBox="1"/>
            <p:nvPr/>
          </p:nvSpPr>
          <p:spPr>
            <a:xfrm>
              <a:off x="2799905" y="30006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" name="Google Shape;291;p21"/>
            <p:cNvSpPr txBox="1"/>
            <p:nvPr/>
          </p:nvSpPr>
          <p:spPr>
            <a:xfrm>
              <a:off x="3642267" y="30006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" name="Google Shape;292;p21"/>
            <p:cNvSpPr txBox="1"/>
            <p:nvPr/>
          </p:nvSpPr>
          <p:spPr>
            <a:xfrm>
              <a:off x="2802017" y="23447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" name="Google Shape;293;p21"/>
            <p:cNvSpPr txBox="1"/>
            <p:nvPr/>
          </p:nvSpPr>
          <p:spPr>
            <a:xfrm>
              <a:off x="3642267" y="234477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" name="Google Shape;294;p21"/>
            <p:cNvSpPr txBox="1"/>
            <p:nvPr/>
          </p:nvSpPr>
          <p:spPr>
            <a:xfrm>
              <a:off x="3642267" y="2672720"/>
              <a:ext cx="720000" cy="270000"/>
            </a:xfrm>
            <a:prstGeom prst="rect">
              <a:avLst/>
            </a:prstGeom>
            <a:gradFill>
              <a:gsLst>
                <a:gs pos="0">
                  <a:srgbClr val="FDF5AC"/>
                </a:gs>
                <a:gs pos="90000">
                  <a:srgbClr val="F1D656"/>
                </a:gs>
                <a:gs pos="100000">
                  <a:srgbClr val="E3B500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95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95" name="Google Shape;295;p21"/>
            <p:cNvCxnSpPr>
              <a:endCxn id="296" idx="0"/>
            </p:cNvCxnSpPr>
            <p:nvPr/>
          </p:nvCxnSpPr>
          <p:spPr>
            <a:xfrm flipH="1">
              <a:off x="1724685" y="3413723"/>
              <a:ext cx="1351500" cy="12165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oval"/>
              <a:tailEnd len="lg" w="lg" type="triangle"/>
            </a:ln>
          </p:spPr>
        </p:cxnSp>
        <p:cxnSp>
          <p:nvCxnSpPr>
            <p:cNvPr id="297" name="Google Shape;297;p21"/>
            <p:cNvCxnSpPr>
              <a:stCxn id="270" idx="0"/>
            </p:cNvCxnSpPr>
            <p:nvPr/>
          </p:nvCxnSpPr>
          <p:spPr>
            <a:xfrm rot="10800000">
              <a:off x="5800373" y="1449078"/>
              <a:ext cx="5400" cy="7110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lg" w="lg" type="triangle"/>
              <a:tailEnd len="lg" w="lg" type="triangle"/>
            </a:ln>
          </p:spPr>
        </p:cxnSp>
        <p:cxnSp>
          <p:nvCxnSpPr>
            <p:cNvPr id="298" name="Google Shape;298;p21"/>
            <p:cNvCxnSpPr>
              <a:stCxn id="267" idx="0"/>
            </p:cNvCxnSpPr>
            <p:nvPr/>
          </p:nvCxnSpPr>
          <p:spPr>
            <a:xfrm rot="10800000">
              <a:off x="3989100" y="3393214"/>
              <a:ext cx="837900" cy="5913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lg" w="lg" type="triangle"/>
              <a:tailEnd len="lg" w="lg" type="triangle"/>
            </a:ln>
          </p:spPr>
        </p:cxnSp>
        <p:cxnSp>
          <p:nvCxnSpPr>
            <p:cNvPr id="299" name="Google Shape;299;p21"/>
            <p:cNvCxnSpPr/>
            <p:nvPr/>
          </p:nvCxnSpPr>
          <p:spPr>
            <a:xfrm>
              <a:off x="4417350" y="2618625"/>
              <a:ext cx="565800" cy="2097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oval"/>
              <a:tailEnd len="lg" w="lg" type="triangle"/>
            </a:ln>
          </p:spPr>
        </p:cxnSp>
        <p:sp>
          <p:nvSpPr>
            <p:cNvPr id="300" name="Google Shape;300;p21"/>
            <p:cNvSpPr txBox="1"/>
            <p:nvPr/>
          </p:nvSpPr>
          <p:spPr>
            <a:xfrm>
              <a:off x="2195575" y="0"/>
              <a:ext cx="2134200" cy="524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r>
                <a:rPr b="0" i="0" lang="ja-JP" sz="22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問題点の抽出</a:t>
              </a:r>
              <a:endParaRPr b="0" i="0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21"/>
            <p:cNvSpPr txBox="1"/>
            <p:nvPr/>
          </p:nvSpPr>
          <p:spPr>
            <a:xfrm>
              <a:off x="199310" y="942810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" name="Google Shape;296;p21"/>
            <p:cNvSpPr txBox="1"/>
            <p:nvPr/>
          </p:nvSpPr>
          <p:spPr>
            <a:xfrm>
              <a:off x="1143285" y="4630223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>
              <a:noFill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" name="Google Shape;301;p21"/>
            <p:cNvSpPr txBox="1"/>
            <p:nvPr/>
          </p:nvSpPr>
          <p:spPr>
            <a:xfrm>
              <a:off x="8230211" y="3535866"/>
              <a:ext cx="1162800" cy="270000"/>
            </a:xfrm>
            <a:prstGeom prst="rect">
              <a:avLst/>
            </a:prstGeom>
            <a:gradFill>
              <a:gsLst>
                <a:gs pos="0">
                  <a:srgbClr val="F8D3E4"/>
                </a:gs>
                <a:gs pos="100000">
                  <a:srgbClr val="EFA081"/>
                </a:gs>
              </a:gsLst>
              <a:lin ang="5400012" scaled="0"/>
            </a:gradFill>
            <a:ln cap="flat" cmpd="sng" w="9525">
              <a:solidFill>
                <a:srgbClr val="FF0000"/>
              </a:solidFill>
              <a:prstDash val="dash"/>
              <a:round/>
              <a:headEnd len="sm" w="sm" type="none"/>
              <a:tailEnd len="sm" w="sm" type="none"/>
            </a:ln>
            <a:effectLst>
              <a:outerShdw blurRad="50800" rotWithShape="0" algn="tl" dir="20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1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2" name="Google Shape;302;p21"/>
            <p:cNvSpPr/>
            <p:nvPr/>
          </p:nvSpPr>
          <p:spPr>
            <a:xfrm>
              <a:off x="7928725" y="3660788"/>
              <a:ext cx="3032400" cy="111000"/>
            </a:xfrm>
            <a:prstGeom prst="rightArrow">
              <a:avLst>
                <a:gd fmla="val 50000" name="adj1"/>
                <a:gd fmla="val 195023" name="adj2"/>
              </a:avLst>
            </a:prstGeom>
            <a:solidFill>
              <a:srgbClr val="FF0000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03" name="Google Shape;303;p21"/>
            <p:cNvCxnSpPr/>
            <p:nvPr/>
          </p:nvCxnSpPr>
          <p:spPr>
            <a:xfrm flipH="1" rot="10800000">
              <a:off x="2107063" y="2663450"/>
              <a:ext cx="565800" cy="299700"/>
            </a:xfrm>
            <a:prstGeom prst="straightConnector1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oval"/>
              <a:tailEnd len="lg" w="lg" type="triangle"/>
            </a:ln>
          </p:spPr>
        </p:cxnSp>
        <p:cxnSp>
          <p:nvCxnSpPr>
            <p:cNvPr id="304" name="Google Shape;304;p21"/>
            <p:cNvCxnSpPr/>
            <p:nvPr/>
          </p:nvCxnSpPr>
          <p:spPr>
            <a:xfrm>
              <a:off x="7083175" y="0"/>
              <a:ext cx="0" cy="68580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dash"/>
              <a:round/>
              <a:headEnd len="med" w="med" type="none"/>
              <a:tailEnd len="med" w="med" type="none"/>
            </a:ln>
          </p:spPr>
        </p:cxnSp>
        <p:grpSp>
          <p:nvGrpSpPr>
            <p:cNvPr id="305" name="Google Shape;305;p21"/>
            <p:cNvGrpSpPr/>
            <p:nvPr/>
          </p:nvGrpSpPr>
          <p:grpSpPr>
            <a:xfrm>
              <a:off x="7124300" y="457197"/>
              <a:ext cx="4811841" cy="4344303"/>
              <a:chOff x="7657700" y="457197"/>
              <a:chExt cx="4811841" cy="4344303"/>
            </a:xfrm>
          </p:grpSpPr>
          <p:grpSp>
            <p:nvGrpSpPr>
              <p:cNvPr id="306" name="Google Shape;306;p21"/>
              <p:cNvGrpSpPr/>
              <p:nvPr/>
            </p:nvGrpSpPr>
            <p:grpSpPr>
              <a:xfrm>
                <a:off x="7657700" y="457197"/>
                <a:ext cx="4811841" cy="4344303"/>
                <a:chOff x="4253700" y="70572"/>
                <a:chExt cx="4811841" cy="4344303"/>
              </a:xfrm>
            </p:grpSpPr>
            <p:cxnSp>
              <p:nvCxnSpPr>
                <p:cNvPr id="307" name="Google Shape;307;p21"/>
                <p:cNvCxnSpPr/>
                <p:nvPr/>
              </p:nvCxnSpPr>
              <p:spPr>
                <a:xfrm>
                  <a:off x="4597341" y="4126359"/>
                  <a:ext cx="44682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595959"/>
                  </a:solidFill>
                  <a:prstDash val="solid"/>
                  <a:round/>
                  <a:headEnd len="sm" w="sm" type="none"/>
                  <a:tailEnd len="med" w="med" type="stealth"/>
                </a:ln>
              </p:spPr>
            </p:cxnSp>
            <p:cxnSp>
              <p:nvCxnSpPr>
                <p:cNvPr id="308" name="Google Shape;308;p21"/>
                <p:cNvCxnSpPr/>
                <p:nvPr/>
              </p:nvCxnSpPr>
              <p:spPr>
                <a:xfrm rot="-5400000">
                  <a:off x="2574758" y="2096622"/>
                  <a:ext cx="40521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595959"/>
                  </a:solidFill>
                  <a:prstDash val="solid"/>
                  <a:round/>
                  <a:headEnd len="sm" w="sm" type="none"/>
                  <a:tailEnd len="med" w="med" type="stealth"/>
                </a:ln>
              </p:spPr>
            </p:cxnSp>
            <p:sp>
              <p:nvSpPr>
                <p:cNvPr id="309" name="Google Shape;309;p21"/>
                <p:cNvSpPr txBox="1"/>
                <p:nvPr/>
              </p:nvSpPr>
              <p:spPr>
                <a:xfrm>
                  <a:off x="6376118" y="4046475"/>
                  <a:ext cx="867900" cy="3684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rPr b="0" i="0" lang="ja-JP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重要度</a:t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10" name="Google Shape;310;p21"/>
                <p:cNvSpPr txBox="1"/>
                <p:nvPr/>
              </p:nvSpPr>
              <p:spPr>
                <a:xfrm>
                  <a:off x="4253700" y="1636146"/>
                  <a:ext cx="347100" cy="9210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rPr b="0" i="0" lang="ja-JP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緊急度</a:t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cxnSp>
            <p:nvCxnSpPr>
              <p:cNvPr id="311" name="Google Shape;311;p21"/>
              <p:cNvCxnSpPr/>
              <p:nvPr/>
            </p:nvCxnSpPr>
            <p:spPr>
              <a:xfrm flipH="1" rot="10800000">
                <a:off x="8010428" y="4309139"/>
                <a:ext cx="583800" cy="1977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595959"/>
                </a:solidFill>
                <a:prstDash val="solid"/>
                <a:round/>
                <a:headEnd len="sm" w="sm" type="none"/>
                <a:tailEnd len="med" w="med" type="stealth"/>
              </a:ln>
            </p:spPr>
          </p:cxnSp>
          <p:sp>
            <p:nvSpPr>
              <p:cNvPr id="312" name="Google Shape;312;p21"/>
              <p:cNvSpPr txBox="1"/>
              <p:nvPr/>
            </p:nvSpPr>
            <p:spPr>
              <a:xfrm rot="-1133905">
                <a:off x="7868372" y="4075663"/>
                <a:ext cx="867884" cy="3687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b="0" i="0" lang="ja-JP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難易度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